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11.jpg" ContentType="image/jpg"/>
  <Override PartName="/ppt/notesSlides/notesSlide12.xml" ContentType="application/vnd.openxmlformats-officedocument.presentationml.notesSlide+xml"/>
  <Override PartName="/ppt/media/image12.jpg" ContentType="image/jpg"/>
  <Override PartName="/ppt/media/image15.jpg" ContentType="image/jpg"/>
  <Override PartName="/ppt/media/image16.jpg" ContentType="image/jpg"/>
  <Override PartName="/ppt/media/image17.jpg" ContentType="image/jpg"/>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8"/>
  </p:notesMasterIdLst>
  <p:handoutMasterIdLst>
    <p:handoutMasterId r:id="rId39"/>
  </p:handoutMasterIdLst>
  <p:sldIdLst>
    <p:sldId id="257" r:id="rId5"/>
    <p:sldId id="365" r:id="rId6"/>
    <p:sldId id="457" r:id="rId7"/>
    <p:sldId id="380" r:id="rId8"/>
    <p:sldId id="366" r:id="rId9"/>
    <p:sldId id="368" r:id="rId10"/>
    <p:sldId id="369" r:id="rId11"/>
    <p:sldId id="371" r:id="rId12"/>
    <p:sldId id="373" r:id="rId13"/>
    <p:sldId id="459" r:id="rId14"/>
    <p:sldId id="258" r:id="rId15"/>
    <p:sldId id="497" r:id="rId16"/>
    <p:sldId id="279" r:id="rId17"/>
    <p:sldId id="397" r:id="rId18"/>
    <p:sldId id="494" r:id="rId19"/>
    <p:sldId id="499" r:id="rId20"/>
    <p:sldId id="502" r:id="rId21"/>
    <p:sldId id="501" r:id="rId22"/>
    <p:sldId id="496" r:id="rId23"/>
    <p:sldId id="498" r:id="rId24"/>
    <p:sldId id="503" r:id="rId25"/>
    <p:sldId id="506" r:id="rId26"/>
    <p:sldId id="507" r:id="rId27"/>
    <p:sldId id="398" r:id="rId28"/>
    <p:sldId id="449" r:id="rId29"/>
    <p:sldId id="418" r:id="rId30"/>
    <p:sldId id="478" r:id="rId31"/>
    <p:sldId id="275" r:id="rId32"/>
    <p:sldId id="493" r:id="rId33"/>
    <p:sldId id="262" r:id="rId34"/>
    <p:sldId id="271" r:id="rId35"/>
    <p:sldId id="278" r:id="rId36"/>
    <p:sldId id="269" r:id="rId37"/>
  </p:sldIdLst>
  <p:sldSz cx="12192000" cy="6858000"/>
  <p:notesSz cx="6858000" cy="9144000"/>
  <p:defaultTextStyle>
    <a:defPPr rtl="0">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6"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2EE"/>
    <a:srgbClr val="746241"/>
    <a:srgbClr val="637052"/>
    <a:srgbClr val="197DCE"/>
    <a:srgbClr val="BC7FBB"/>
    <a:srgbClr val="7FC6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87" autoAdjust="0"/>
    <p:restoredTop sz="94432" autoAdjust="0"/>
  </p:normalViewPr>
  <p:slideViewPr>
    <p:cSldViewPr snapToGrid="0" showGuides="1">
      <p:cViewPr varScale="1">
        <p:scale>
          <a:sx n="127" d="100"/>
          <a:sy n="127" d="100"/>
        </p:scale>
        <p:origin x="208" y="664"/>
      </p:cViewPr>
      <p:guideLst>
        <p:guide pos="3840"/>
        <p:guide orient="horz" pos="216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86" d="100"/>
          <a:sy n="86" d="100"/>
        </p:scale>
        <p:origin x="3084"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9E02AD-574F-46B1-91CF-758ECD9272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0DCDBB3E-0962-4543-8203-0E0084580C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EA168558-310A-4FFD-8959-A59D081567FF}" type="datetime1">
              <a:rPr lang="en-GB" smtClean="0"/>
              <a:t>15/10/2025</a:t>
            </a:fld>
            <a:endParaRPr lang="en-GB"/>
          </a:p>
        </p:txBody>
      </p:sp>
      <p:sp>
        <p:nvSpPr>
          <p:cNvPr id="4" name="Footer Placeholder 3">
            <a:extLst>
              <a:ext uri="{FF2B5EF4-FFF2-40B4-BE49-F238E27FC236}">
                <a16:creationId xmlns:a16="http://schemas.microsoft.com/office/drawing/2014/main" id="{DD61A4A7-FC01-4444-9707-74E93BD634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B28D65D7-8813-49CE-A8BE-42984C5CBDA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022FEE5-93F6-4794-9247-D82E88608B7E}" type="slidenum">
              <a:rPr lang="en-GB" smtClean="0"/>
              <a:t>‹#›</a:t>
            </a:fld>
            <a:endParaRPr lang="en-GB"/>
          </a:p>
        </p:txBody>
      </p:sp>
    </p:spTree>
    <p:extLst>
      <p:ext uri="{BB962C8B-B14F-4D97-AF65-F5344CB8AC3E}">
        <p14:creationId xmlns:p14="http://schemas.microsoft.com/office/powerpoint/2010/main" val="21484001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F03CC965-E27F-4429-B9BF-33193673B8F5}" type="datetime1">
              <a:rPr lang="en-GB" noProof="0" smtClean="0"/>
              <a:t>15/10/2025</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3D78A92-0141-4330-8F3E-FAADFAC23844}" type="slidenum">
              <a:rPr lang="en-GB" noProof="0" smtClean="0"/>
              <a:t>‹#›</a:t>
            </a:fld>
            <a:endParaRPr lang="en-GB" noProof="0"/>
          </a:p>
        </p:txBody>
      </p:sp>
    </p:spTree>
    <p:extLst>
      <p:ext uri="{BB962C8B-B14F-4D97-AF65-F5344CB8AC3E}">
        <p14:creationId xmlns:p14="http://schemas.microsoft.com/office/powerpoint/2010/main" val="17488877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1</a:t>
            </a:fld>
            <a:endParaRPr lang="en-GB"/>
          </a:p>
        </p:txBody>
      </p:sp>
    </p:spTree>
    <p:extLst>
      <p:ext uri="{BB962C8B-B14F-4D97-AF65-F5344CB8AC3E}">
        <p14:creationId xmlns:p14="http://schemas.microsoft.com/office/powerpoint/2010/main" val="2081750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11</a:t>
            </a:fld>
            <a:endParaRPr lang="en-GB"/>
          </a:p>
        </p:txBody>
      </p:sp>
    </p:spTree>
    <p:extLst>
      <p:ext uri="{BB962C8B-B14F-4D97-AF65-F5344CB8AC3E}">
        <p14:creationId xmlns:p14="http://schemas.microsoft.com/office/powerpoint/2010/main" val="253677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13</a:t>
            </a:fld>
            <a:endParaRPr lang="en-GB"/>
          </a:p>
        </p:txBody>
      </p:sp>
    </p:spTree>
    <p:extLst>
      <p:ext uri="{BB962C8B-B14F-4D97-AF65-F5344CB8AC3E}">
        <p14:creationId xmlns:p14="http://schemas.microsoft.com/office/powerpoint/2010/main" val="264724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14</a:t>
            </a:fld>
            <a:endParaRPr lang="en-GB"/>
          </a:p>
        </p:txBody>
      </p:sp>
    </p:spTree>
    <p:extLst>
      <p:ext uri="{BB962C8B-B14F-4D97-AF65-F5344CB8AC3E}">
        <p14:creationId xmlns:p14="http://schemas.microsoft.com/office/powerpoint/2010/main" val="1364299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24</a:t>
            </a:fld>
            <a:endParaRPr lang="en-GB"/>
          </a:p>
        </p:txBody>
      </p:sp>
    </p:spTree>
    <p:extLst>
      <p:ext uri="{BB962C8B-B14F-4D97-AF65-F5344CB8AC3E}">
        <p14:creationId xmlns:p14="http://schemas.microsoft.com/office/powerpoint/2010/main" val="786405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25</a:t>
            </a:fld>
            <a:endParaRPr lang="en-GB"/>
          </a:p>
        </p:txBody>
      </p:sp>
    </p:spTree>
    <p:extLst>
      <p:ext uri="{BB962C8B-B14F-4D97-AF65-F5344CB8AC3E}">
        <p14:creationId xmlns:p14="http://schemas.microsoft.com/office/powerpoint/2010/main" val="535108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rtl="0"/>
            <a:fld id="{53D78A92-0141-4330-8F3E-FAADFAC23844}" type="slidenum">
              <a:rPr lang="en-GB" noProof="0" smtClean="0"/>
              <a:t>26</a:t>
            </a:fld>
            <a:endParaRPr lang="en-GB" noProof="0"/>
          </a:p>
        </p:txBody>
      </p:sp>
    </p:spTree>
    <p:extLst>
      <p:ext uri="{BB962C8B-B14F-4D97-AF65-F5344CB8AC3E}">
        <p14:creationId xmlns:p14="http://schemas.microsoft.com/office/powerpoint/2010/main" val="2725831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rtl="0"/>
            <a:fld id="{53D78A92-0141-4330-8F3E-FAADFAC23844}" type="slidenum">
              <a:rPr lang="en-GB" noProof="0" smtClean="0"/>
              <a:t>27</a:t>
            </a:fld>
            <a:endParaRPr lang="en-GB" noProof="0"/>
          </a:p>
        </p:txBody>
      </p:sp>
    </p:spTree>
    <p:extLst>
      <p:ext uri="{BB962C8B-B14F-4D97-AF65-F5344CB8AC3E}">
        <p14:creationId xmlns:p14="http://schemas.microsoft.com/office/powerpoint/2010/main" val="933309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28</a:t>
            </a:fld>
            <a:endParaRPr lang="en-GB"/>
          </a:p>
        </p:txBody>
      </p:sp>
    </p:spTree>
    <p:extLst>
      <p:ext uri="{BB962C8B-B14F-4D97-AF65-F5344CB8AC3E}">
        <p14:creationId xmlns:p14="http://schemas.microsoft.com/office/powerpoint/2010/main" val="2641248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rtl="0"/>
            <a:fld id="{53D78A92-0141-4330-8F3E-FAADFAC23844}" type="slidenum">
              <a:rPr lang="en-GB" noProof="0" smtClean="0"/>
              <a:t>29</a:t>
            </a:fld>
            <a:endParaRPr lang="en-GB" noProof="0"/>
          </a:p>
        </p:txBody>
      </p:sp>
    </p:spTree>
    <p:extLst>
      <p:ext uri="{BB962C8B-B14F-4D97-AF65-F5344CB8AC3E}">
        <p14:creationId xmlns:p14="http://schemas.microsoft.com/office/powerpoint/2010/main" val="3661108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30</a:t>
            </a:fld>
            <a:endParaRPr lang="en-GB"/>
          </a:p>
        </p:txBody>
      </p:sp>
    </p:spTree>
    <p:extLst>
      <p:ext uri="{BB962C8B-B14F-4D97-AF65-F5344CB8AC3E}">
        <p14:creationId xmlns:p14="http://schemas.microsoft.com/office/powerpoint/2010/main" val="188371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31</a:t>
            </a:fld>
            <a:endParaRPr lang="en-GB"/>
          </a:p>
        </p:txBody>
      </p:sp>
    </p:spTree>
    <p:extLst>
      <p:ext uri="{BB962C8B-B14F-4D97-AF65-F5344CB8AC3E}">
        <p14:creationId xmlns:p14="http://schemas.microsoft.com/office/powerpoint/2010/main" val="40677490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32</a:t>
            </a:fld>
            <a:endParaRPr lang="en-GB"/>
          </a:p>
        </p:txBody>
      </p:sp>
    </p:spTree>
    <p:extLst>
      <p:ext uri="{BB962C8B-B14F-4D97-AF65-F5344CB8AC3E}">
        <p14:creationId xmlns:p14="http://schemas.microsoft.com/office/powerpoint/2010/main" val="253595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33</a:t>
            </a:fld>
            <a:endParaRPr lang="en-GB"/>
          </a:p>
        </p:txBody>
      </p:sp>
    </p:spTree>
    <p:extLst>
      <p:ext uri="{BB962C8B-B14F-4D97-AF65-F5344CB8AC3E}">
        <p14:creationId xmlns:p14="http://schemas.microsoft.com/office/powerpoint/2010/main" val="4284939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758588" y="1436921"/>
            <a:ext cx="5690680" cy="1517356"/>
          </a:xfrm>
        </p:spPr>
        <p:txBody>
          <a:bodyPr rtlCol="0">
            <a:noAutofit/>
          </a:bodyPr>
          <a:lstStyle>
            <a:lvl1pPr>
              <a:defRPr sz="6000"/>
            </a:lvl1pPr>
          </a:lstStyle>
          <a:p>
            <a:pPr rtl="0"/>
            <a:r>
              <a:rPr lang="en-GB" noProof="0"/>
              <a:t>PRESENTATION</a:t>
            </a:r>
            <a:br>
              <a:rPr lang="en-GB" noProof="0"/>
            </a:br>
            <a:r>
              <a:rPr lang="en-GB" noProof="0"/>
              <a:t>TITLE    </a:t>
            </a:r>
          </a:p>
        </p:txBody>
      </p:sp>
      <p:sp>
        <p:nvSpPr>
          <p:cNvPr id="23" name="Text Placeholder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786259" y="5096662"/>
            <a:ext cx="4367531" cy="949829"/>
          </a:xfrm>
        </p:spPr>
        <p:txBody>
          <a:bodyPr rtlCol="0">
            <a:noAutofit/>
          </a:bodyPr>
          <a:lstStyle>
            <a:lvl1pPr marL="0" indent="0" algn="l">
              <a:buNone/>
              <a:defRPr sz="2800" b="0" i="0">
                <a:solidFill>
                  <a:schemeClr val="accent3"/>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Month</a:t>
            </a:r>
            <a:br>
              <a:rPr lang="en-GB" noProof="0"/>
            </a:br>
            <a:r>
              <a:rPr lang="en-GB" noProof="0"/>
              <a:t>20XX</a:t>
            </a:r>
          </a:p>
        </p:txBody>
      </p:sp>
      <p:sp>
        <p:nvSpPr>
          <p:cNvPr id="28" name="Freeform: Shape 27">
            <a:extLst>
              <a:ext uri="{FF2B5EF4-FFF2-40B4-BE49-F238E27FC236}">
                <a16:creationId xmlns:a16="http://schemas.microsoft.com/office/drawing/2014/main" id="{87A7AFAC-3F6D-48D1-A100-148792529BC6}"/>
              </a:ext>
            </a:extLst>
          </p:cNvPr>
          <p:cNvSpPr/>
          <p:nvPr/>
        </p:nvSpPr>
        <p:spPr>
          <a:xfrm>
            <a:off x="8069104" y="5422164"/>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pPr rtl="0"/>
            <a:endParaRPr lang="en-GB" noProof="0"/>
          </a:p>
        </p:txBody>
      </p:sp>
      <p:sp>
        <p:nvSpPr>
          <p:cNvPr id="29" name="Freeform: Shape 28">
            <a:extLst>
              <a:ext uri="{FF2B5EF4-FFF2-40B4-BE49-F238E27FC236}">
                <a16:creationId xmlns:a16="http://schemas.microsoft.com/office/drawing/2014/main" id="{81A4F88F-4E35-4BB3-AD24-CAC580C12F96}"/>
              </a:ext>
            </a:extLst>
          </p:cNvPr>
          <p:cNvSpPr/>
          <p:nvPr/>
        </p:nvSpPr>
        <p:spPr>
          <a:xfrm>
            <a:off x="9029960" y="3463631"/>
            <a:ext cx="3175313" cy="2946690"/>
          </a:xfrm>
          <a:custGeom>
            <a:avLst/>
            <a:gdLst>
              <a:gd name="connsiteX0" fmla="*/ 3162808 w 3175312"/>
              <a:gd name="connsiteY0" fmla="*/ 12701 h 2946690"/>
              <a:gd name="connsiteX1" fmla="*/ 487925 w 3175312"/>
              <a:gd name="connsiteY1" fmla="*/ 1331091 h 2946690"/>
              <a:gd name="connsiteX2" fmla="*/ 113238 w 3175312"/>
              <a:gd name="connsiteY2" fmla="*/ 2433559 h 2946690"/>
              <a:gd name="connsiteX3" fmla="*/ 127209 w 3175312"/>
              <a:gd name="connsiteY3" fmla="*/ 2461502 h 2946690"/>
              <a:gd name="connsiteX4" fmla="*/ 1229677 w 3175312"/>
              <a:gd name="connsiteY4" fmla="*/ 2836189 h 2946690"/>
              <a:gd name="connsiteX5" fmla="*/ 3162808 w 3175312"/>
              <a:gd name="connsiteY5" fmla="*/ 1882325 h 2946690"/>
              <a:gd name="connsiteX6" fmla="*/ 3162808 w 3175312"/>
              <a:gd name="connsiteY6" fmla="*/ 12701 h 294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5312" h="2946690">
                <a:moveTo>
                  <a:pt x="3162808" y="12701"/>
                </a:moveTo>
                <a:lnTo>
                  <a:pt x="487925" y="1331091"/>
                </a:lnTo>
                <a:cubicBezTo>
                  <a:pt x="487925" y="1331091"/>
                  <a:pt x="-250018" y="1695617"/>
                  <a:pt x="113238" y="2433559"/>
                </a:cubicBezTo>
                <a:lnTo>
                  <a:pt x="127209" y="2461502"/>
                </a:lnTo>
                <a:cubicBezTo>
                  <a:pt x="127209" y="2461502"/>
                  <a:pt x="491735" y="3199445"/>
                  <a:pt x="1229677" y="2836189"/>
                </a:cubicBezTo>
                <a:lnTo>
                  <a:pt x="3162808" y="1882325"/>
                </a:lnTo>
                <a:lnTo>
                  <a:pt x="3162808" y="12701"/>
                </a:lnTo>
                <a:close/>
              </a:path>
            </a:pathLst>
          </a:custGeom>
          <a:solidFill>
            <a:schemeClr val="accent3"/>
          </a:solidFill>
          <a:ln w="12700" cap="flat">
            <a:noFill/>
            <a:prstDash val="solid"/>
            <a:miter/>
          </a:ln>
        </p:spPr>
        <p:txBody>
          <a:bodyPr rtlCol="0" anchor="ctr"/>
          <a:lstStyle/>
          <a:p>
            <a:pPr rtl="0"/>
            <a:endParaRPr lang="en-GB" noProof="0"/>
          </a:p>
        </p:txBody>
      </p:sp>
      <p:sp>
        <p:nvSpPr>
          <p:cNvPr id="30" name="Freeform: Shape 29">
            <a:extLst>
              <a:ext uri="{FF2B5EF4-FFF2-40B4-BE49-F238E27FC236}">
                <a16:creationId xmlns:a16="http://schemas.microsoft.com/office/drawing/2014/main" id="{592CE00E-F2AB-4099-8BB8-F109C4F2EFDB}"/>
              </a:ext>
            </a:extLst>
          </p:cNvPr>
          <p:cNvSpPr/>
          <p:nvPr/>
        </p:nvSpPr>
        <p:spPr>
          <a:xfrm>
            <a:off x="11043829" y="4566099"/>
            <a:ext cx="1155814" cy="863685"/>
          </a:xfrm>
          <a:custGeom>
            <a:avLst/>
            <a:gdLst>
              <a:gd name="connsiteX0" fmla="*/ 1148938 w 1155813"/>
              <a:gd name="connsiteY0" fmla="*/ 12701 h 863685"/>
              <a:gd name="connsiteX1" fmla="*/ 173482 w 1155813"/>
              <a:gd name="connsiteY1" fmla="*/ 494079 h 863685"/>
              <a:gd name="connsiteX2" fmla="*/ 28688 w 1155813"/>
              <a:gd name="connsiteY2" fmla="*/ 759535 h 863685"/>
              <a:gd name="connsiteX3" fmla="*/ 31228 w 1155813"/>
              <a:gd name="connsiteY3" fmla="*/ 765885 h 863685"/>
              <a:gd name="connsiteX4" fmla="*/ 329707 w 1155813"/>
              <a:gd name="connsiteY4" fmla="*/ 812880 h 863685"/>
              <a:gd name="connsiteX5" fmla="*/ 1147668 w 1155813"/>
              <a:gd name="connsiteY5" fmla="*/ 408980 h 863685"/>
              <a:gd name="connsiteX6" fmla="*/ 1147668 w 1155813"/>
              <a:gd name="connsiteY6" fmla="*/ 12701 h 86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813" h="863685">
                <a:moveTo>
                  <a:pt x="1148938" y="12701"/>
                </a:moveTo>
                <a:lnTo>
                  <a:pt x="173482" y="494079"/>
                </a:lnTo>
                <a:cubicBezTo>
                  <a:pt x="173482" y="494079"/>
                  <a:pt x="-47520" y="603309"/>
                  <a:pt x="28688" y="759535"/>
                </a:cubicBezTo>
                <a:lnTo>
                  <a:pt x="31228" y="765885"/>
                </a:lnTo>
                <a:cubicBezTo>
                  <a:pt x="31228" y="765885"/>
                  <a:pt x="108705" y="922111"/>
                  <a:pt x="329707" y="812880"/>
                </a:cubicBezTo>
                <a:lnTo>
                  <a:pt x="1147668" y="408980"/>
                </a:lnTo>
                <a:lnTo>
                  <a:pt x="1147668" y="12701"/>
                </a:lnTo>
                <a:close/>
              </a:path>
            </a:pathLst>
          </a:custGeom>
          <a:solidFill>
            <a:schemeClr val="bg1"/>
          </a:solidFill>
          <a:ln w="12700" cap="flat">
            <a:noFill/>
            <a:prstDash val="solid"/>
            <a:miter/>
          </a:ln>
        </p:spPr>
        <p:txBody>
          <a:bodyPr rtlCol="0" anchor="ctr"/>
          <a:lstStyle/>
          <a:p>
            <a:pPr rtl="0"/>
            <a:endParaRPr lang="en-GB" noProof="0"/>
          </a:p>
        </p:txBody>
      </p:sp>
      <p:sp>
        <p:nvSpPr>
          <p:cNvPr id="32" name="Freeform: Shape 31">
            <a:extLst>
              <a:ext uri="{FF2B5EF4-FFF2-40B4-BE49-F238E27FC236}">
                <a16:creationId xmlns:a16="http://schemas.microsoft.com/office/drawing/2014/main" id="{B0920EEC-7CE3-4708-93D2-53699D17E5E3}"/>
              </a:ext>
            </a:extLst>
          </p:cNvPr>
          <p:cNvSpPr/>
          <p:nvPr/>
        </p:nvSpPr>
        <p:spPr>
          <a:xfrm>
            <a:off x="10743661" y="-1689"/>
            <a:ext cx="1447943" cy="1003399"/>
          </a:xfrm>
          <a:custGeom>
            <a:avLst/>
            <a:gdLst>
              <a:gd name="connsiteX0" fmla="*/ 1446147 w 1447942"/>
              <a:gd name="connsiteY0" fmla="*/ 12701 h 1003398"/>
              <a:gd name="connsiteX1" fmla="*/ 173482 w 1447942"/>
              <a:gd name="connsiteY1" fmla="*/ 640143 h 1003398"/>
              <a:gd name="connsiteX2" fmla="*/ 28688 w 1447942"/>
              <a:gd name="connsiteY2" fmla="*/ 905599 h 1003398"/>
              <a:gd name="connsiteX3" fmla="*/ 31227 w 1447942"/>
              <a:gd name="connsiteY3" fmla="*/ 911950 h 1003398"/>
              <a:gd name="connsiteX4" fmla="*/ 329707 w 1447942"/>
              <a:gd name="connsiteY4" fmla="*/ 958944 h 1003398"/>
              <a:gd name="connsiteX5" fmla="*/ 1446147 w 1447942"/>
              <a:gd name="connsiteY5" fmla="*/ 408980 h 1003398"/>
              <a:gd name="connsiteX6" fmla="*/ 1446147 w 1447942"/>
              <a:gd name="connsiteY6" fmla="*/ 12701 h 100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942" h="1003398">
                <a:moveTo>
                  <a:pt x="1446147" y="12701"/>
                </a:moveTo>
                <a:lnTo>
                  <a:pt x="173482" y="640143"/>
                </a:lnTo>
                <a:cubicBezTo>
                  <a:pt x="173482" y="640143"/>
                  <a:pt x="-47520" y="749374"/>
                  <a:pt x="28688" y="905599"/>
                </a:cubicBezTo>
                <a:lnTo>
                  <a:pt x="31227" y="911950"/>
                </a:lnTo>
                <a:cubicBezTo>
                  <a:pt x="31227" y="911950"/>
                  <a:pt x="108705" y="1068175"/>
                  <a:pt x="329707" y="958944"/>
                </a:cubicBezTo>
                <a:lnTo>
                  <a:pt x="1446147" y="408980"/>
                </a:lnTo>
                <a:lnTo>
                  <a:pt x="1446147" y="12701"/>
                </a:lnTo>
                <a:close/>
              </a:path>
            </a:pathLst>
          </a:custGeom>
          <a:solidFill>
            <a:schemeClr val="accent3"/>
          </a:solidFill>
          <a:ln w="12700" cap="flat">
            <a:noFill/>
            <a:prstDash val="solid"/>
            <a:miter/>
          </a:ln>
        </p:spPr>
        <p:txBody>
          <a:bodyPr rtlCol="0" anchor="ctr"/>
          <a:lstStyle/>
          <a:p>
            <a:pPr rtl="0"/>
            <a:endParaRPr lang="en-GB" noProof="0"/>
          </a:p>
        </p:txBody>
      </p:sp>
      <p:sp>
        <p:nvSpPr>
          <p:cNvPr id="33" name="Freeform: Shape 32">
            <a:extLst>
              <a:ext uri="{FF2B5EF4-FFF2-40B4-BE49-F238E27FC236}">
                <a16:creationId xmlns:a16="http://schemas.microsoft.com/office/drawing/2014/main" id="{2DF8B751-9294-46D5-B390-5D322195540F}"/>
              </a:ext>
            </a:extLst>
          </p:cNvPr>
          <p:cNvSpPr/>
          <p:nvPr/>
        </p:nvSpPr>
        <p:spPr>
          <a:xfrm>
            <a:off x="6536780" y="-12701"/>
            <a:ext cx="4978890" cy="2133810"/>
          </a:xfrm>
          <a:custGeom>
            <a:avLst/>
            <a:gdLst>
              <a:gd name="connsiteX0" fmla="*/ 2515401 w 4978890"/>
              <a:gd name="connsiteY0" fmla="*/ 12701 h 2133810"/>
              <a:gd name="connsiteX1" fmla="*/ 371430 w 4978890"/>
              <a:gd name="connsiteY1" fmla="*/ 1069445 h 2133810"/>
              <a:gd name="connsiteX2" fmla="*/ 72951 w 4978890"/>
              <a:gd name="connsiteY2" fmla="*/ 1811198 h 2133810"/>
              <a:gd name="connsiteX3" fmla="*/ 81841 w 4978890"/>
              <a:gd name="connsiteY3" fmla="*/ 1828980 h 2133810"/>
              <a:gd name="connsiteX4" fmla="*/ 851538 w 4978890"/>
              <a:gd name="connsiteY4" fmla="*/ 2043631 h 2133810"/>
              <a:gd name="connsiteX5" fmla="*/ 4968013 w 4978890"/>
              <a:gd name="connsiteY5" fmla="*/ 12701 h 2133810"/>
              <a:gd name="connsiteX6" fmla="*/ 2515401 w 4978890"/>
              <a:gd name="connsiteY6" fmla="*/ 12701 h 213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890" h="2133810">
                <a:moveTo>
                  <a:pt x="2515401" y="12701"/>
                </a:moveTo>
                <a:lnTo>
                  <a:pt x="371430" y="1069445"/>
                </a:lnTo>
                <a:cubicBezTo>
                  <a:pt x="371430" y="1069445"/>
                  <a:pt x="-163293" y="1333631"/>
                  <a:pt x="72951" y="1811198"/>
                </a:cubicBezTo>
                <a:lnTo>
                  <a:pt x="81841" y="1828980"/>
                </a:lnTo>
                <a:cubicBezTo>
                  <a:pt x="81841" y="1828980"/>
                  <a:pt x="316814" y="2306547"/>
                  <a:pt x="851538" y="2043631"/>
                </a:cubicBezTo>
                <a:lnTo>
                  <a:pt x="4968013" y="12701"/>
                </a:lnTo>
                <a:lnTo>
                  <a:pt x="2515401" y="12701"/>
                </a:lnTo>
                <a:close/>
              </a:path>
            </a:pathLst>
          </a:custGeom>
          <a:solidFill>
            <a:schemeClr val="accent1"/>
          </a:solidFill>
          <a:ln w="12700" cap="flat">
            <a:noFill/>
            <a:prstDash val="solid"/>
            <a:miter/>
          </a:ln>
        </p:spPr>
        <p:txBody>
          <a:bodyPr rtlCol="0" anchor="ctr"/>
          <a:lstStyle/>
          <a:p>
            <a:pPr rtl="0"/>
            <a:endParaRPr lang="en-GB" noProof="0"/>
          </a:p>
        </p:txBody>
      </p:sp>
      <p:sp>
        <p:nvSpPr>
          <p:cNvPr id="34" name="Freeform: Shape 33">
            <a:extLst>
              <a:ext uri="{FF2B5EF4-FFF2-40B4-BE49-F238E27FC236}">
                <a16:creationId xmlns:a16="http://schemas.microsoft.com/office/drawing/2014/main" id="{E0F651C6-BE74-4133-ABA8-316072D4F5B5}"/>
              </a:ext>
            </a:extLst>
          </p:cNvPr>
          <p:cNvSpPr/>
          <p:nvPr/>
        </p:nvSpPr>
        <p:spPr>
          <a:xfrm>
            <a:off x="6518963" y="-12701"/>
            <a:ext cx="5029695" cy="2146511"/>
          </a:xfrm>
          <a:custGeom>
            <a:avLst/>
            <a:gdLst>
              <a:gd name="connsiteX0" fmla="*/ 4942646 w 5029695"/>
              <a:gd name="connsiteY0" fmla="*/ 12701 h 2146511"/>
              <a:gd name="connsiteX1" fmla="*/ 860464 w 5029695"/>
              <a:gd name="connsiteY1" fmla="*/ 2025849 h 2146511"/>
              <a:gd name="connsiteX2" fmla="*/ 295258 w 5029695"/>
              <a:gd name="connsiteY2" fmla="*/ 2019499 h 2146511"/>
              <a:gd name="connsiteX3" fmla="*/ 116171 w 5029695"/>
              <a:gd name="connsiteY3" fmla="*/ 1820089 h 2146511"/>
              <a:gd name="connsiteX4" fmla="*/ 107280 w 5029695"/>
              <a:gd name="connsiteY4" fmla="*/ 1802307 h 2146511"/>
              <a:gd name="connsiteX5" fmla="*/ 165705 w 5029695"/>
              <a:gd name="connsiteY5" fmla="*/ 1273935 h 2146511"/>
              <a:gd name="connsiteX6" fmla="*/ 398138 w 5029695"/>
              <a:gd name="connsiteY6" fmla="*/ 1085957 h 2146511"/>
              <a:gd name="connsiteX7" fmla="*/ 2576402 w 5029695"/>
              <a:gd name="connsiteY7" fmla="*/ 12701 h 2146511"/>
              <a:gd name="connsiteX8" fmla="*/ 2490034 w 5029695"/>
              <a:gd name="connsiteY8" fmla="*/ 12701 h 2146511"/>
              <a:gd name="connsiteX9" fmla="*/ 381626 w 5029695"/>
              <a:gd name="connsiteY9" fmla="*/ 1052934 h 2146511"/>
              <a:gd name="connsiteX10" fmla="*/ 137762 w 5029695"/>
              <a:gd name="connsiteY10" fmla="*/ 1249803 h 2146511"/>
              <a:gd name="connsiteX11" fmla="*/ 74256 w 5029695"/>
              <a:gd name="connsiteY11" fmla="*/ 1820089 h 2146511"/>
              <a:gd name="connsiteX12" fmla="*/ 83147 w 5029695"/>
              <a:gd name="connsiteY12" fmla="*/ 1837871 h 2146511"/>
              <a:gd name="connsiteX13" fmla="*/ 273666 w 5029695"/>
              <a:gd name="connsiteY13" fmla="*/ 2051252 h 2146511"/>
              <a:gd name="connsiteX14" fmla="*/ 564525 w 5029695"/>
              <a:gd name="connsiteY14" fmla="*/ 2141431 h 2146511"/>
              <a:gd name="connsiteX15" fmla="*/ 878246 w 5029695"/>
              <a:gd name="connsiteY15" fmla="*/ 2060143 h 2146511"/>
              <a:gd name="connsiteX16" fmla="*/ 5029014 w 5029695"/>
              <a:gd name="connsiteY16" fmla="*/ 12701 h 2146511"/>
              <a:gd name="connsiteX17" fmla="*/ 4942646 w 5029695"/>
              <a:gd name="connsiteY17" fmla="*/ 12701 h 214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9695" h="2146511">
                <a:moveTo>
                  <a:pt x="4942646" y="12701"/>
                </a:moveTo>
                <a:lnTo>
                  <a:pt x="860464" y="2025849"/>
                </a:lnTo>
                <a:cubicBezTo>
                  <a:pt x="645812" y="2131270"/>
                  <a:pt x="456564" y="2130000"/>
                  <a:pt x="295258" y="2019499"/>
                </a:cubicBezTo>
                <a:cubicBezTo>
                  <a:pt x="174596" y="1936941"/>
                  <a:pt x="116171" y="1821359"/>
                  <a:pt x="116171" y="1820089"/>
                </a:cubicBezTo>
                <a:lnTo>
                  <a:pt x="107280" y="1802307"/>
                </a:lnTo>
                <a:cubicBezTo>
                  <a:pt x="13290" y="1611789"/>
                  <a:pt x="32342" y="1433971"/>
                  <a:pt x="165705" y="1273935"/>
                </a:cubicBezTo>
                <a:cubicBezTo>
                  <a:pt x="266045" y="1153274"/>
                  <a:pt x="395598" y="1087227"/>
                  <a:pt x="398138" y="1085957"/>
                </a:cubicBezTo>
                <a:lnTo>
                  <a:pt x="2576402" y="12701"/>
                </a:lnTo>
                <a:lnTo>
                  <a:pt x="2490034" y="12701"/>
                </a:lnTo>
                <a:lnTo>
                  <a:pt x="381626" y="1052934"/>
                </a:lnTo>
                <a:cubicBezTo>
                  <a:pt x="376546" y="1055474"/>
                  <a:pt x="243183" y="1121520"/>
                  <a:pt x="137762" y="1249803"/>
                </a:cubicBezTo>
                <a:cubicBezTo>
                  <a:pt x="38693" y="1369195"/>
                  <a:pt x="-51486" y="1564794"/>
                  <a:pt x="74256" y="1820089"/>
                </a:cubicBezTo>
                <a:lnTo>
                  <a:pt x="83147" y="1837871"/>
                </a:lnTo>
                <a:cubicBezTo>
                  <a:pt x="85687" y="1842952"/>
                  <a:pt x="145383" y="1962343"/>
                  <a:pt x="273666" y="2051252"/>
                </a:cubicBezTo>
                <a:cubicBezTo>
                  <a:pt x="342253" y="2098247"/>
                  <a:pt x="440053" y="2141431"/>
                  <a:pt x="564525" y="2141431"/>
                </a:cubicBezTo>
                <a:cubicBezTo>
                  <a:pt x="654703" y="2141431"/>
                  <a:pt x="758854" y="2119839"/>
                  <a:pt x="878246" y="2060143"/>
                </a:cubicBezTo>
                <a:lnTo>
                  <a:pt x="5029014" y="12701"/>
                </a:lnTo>
                <a:lnTo>
                  <a:pt x="4942646" y="12701"/>
                </a:lnTo>
                <a:close/>
              </a:path>
            </a:pathLst>
          </a:custGeom>
          <a:solidFill>
            <a:schemeClr val="bg1"/>
          </a:solidFill>
          <a:ln w="12700" cap="flat">
            <a:noFill/>
            <a:prstDash val="solid"/>
            <a:miter/>
          </a:ln>
        </p:spPr>
        <p:txBody>
          <a:bodyPr rtlCol="0" anchor="ctr"/>
          <a:lstStyle/>
          <a:p>
            <a:pPr rtl="0"/>
            <a:endParaRPr lang="en-GB" noProof="0"/>
          </a:p>
        </p:txBody>
      </p:sp>
      <p:sp>
        <p:nvSpPr>
          <p:cNvPr id="36" name="Text Placeholder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786259" y="3425363"/>
            <a:ext cx="3629300" cy="949829"/>
          </a:xfrm>
        </p:spPr>
        <p:txBody>
          <a:bodyPr rtlCol="0">
            <a:normAutofit/>
          </a:bodyPr>
          <a:lstStyle>
            <a:lvl1pPr marL="0" indent="0">
              <a:buNone/>
              <a:defRPr sz="2800" b="1" i="0"/>
            </a:lvl1pPr>
          </a:lstStyle>
          <a:p>
            <a:pPr lvl="0" rtl="0"/>
            <a:r>
              <a:rPr lang="en-GB" noProof="0"/>
              <a:t>Presentation</a:t>
            </a:r>
            <a:br>
              <a:rPr lang="en-GB" noProof="0"/>
            </a:br>
            <a:r>
              <a:rPr lang="en-GB" noProof="0"/>
              <a:t>Tagline</a:t>
            </a:r>
          </a:p>
        </p:txBody>
      </p:sp>
      <p:sp>
        <p:nvSpPr>
          <p:cNvPr id="40" name="Graphic 37">
            <a:extLst>
              <a:ext uri="{FF2B5EF4-FFF2-40B4-BE49-F238E27FC236}">
                <a16:creationId xmlns:a16="http://schemas.microsoft.com/office/drawing/2014/main" id="{9F75ED2D-7077-4753-B623-4B9A718EB224}"/>
              </a:ext>
            </a:extLst>
          </p:cNvPr>
          <p:cNvSpPr/>
          <p:nvPr userDrawn="1"/>
        </p:nvSpPr>
        <p:spPr>
          <a:xfrm>
            <a:off x="895717" y="3124629"/>
            <a:ext cx="2158296" cy="151200"/>
          </a:xfrm>
          <a:custGeom>
            <a:avLst/>
            <a:gdLst>
              <a:gd name="connsiteX0" fmla="*/ 2087180 w 2158295"/>
              <a:gd name="connsiteY0" fmla="*/ 153601 h 165045"/>
              <a:gd name="connsiteX1" fmla="*/ 82504 w 2158295"/>
              <a:gd name="connsiteY1" fmla="*/ 153601 h 165045"/>
              <a:gd name="connsiteX2" fmla="*/ 12677 w 2158295"/>
              <a:gd name="connsiteY2" fmla="*/ 83774 h 165045"/>
              <a:gd name="connsiteX3" fmla="*/ 12677 w 2158295"/>
              <a:gd name="connsiteY3" fmla="*/ 83774 h 165045"/>
              <a:gd name="connsiteX4" fmla="*/ 82504 w 2158295"/>
              <a:gd name="connsiteY4" fmla="*/ 12677 h 165045"/>
              <a:gd name="connsiteX5" fmla="*/ 2087180 w 2158295"/>
              <a:gd name="connsiteY5" fmla="*/ 12677 h 165045"/>
              <a:gd name="connsiteX6" fmla="*/ 2157008 w 2158295"/>
              <a:gd name="connsiteY6" fmla="*/ 82504 h 165045"/>
              <a:gd name="connsiteX7" fmla="*/ 2157008 w 2158295"/>
              <a:gd name="connsiteY7" fmla="*/ 82504 h 165045"/>
              <a:gd name="connsiteX8" fmla="*/ 2087180 w 2158295"/>
              <a:gd name="connsiteY8" fmla="*/ 153601 h 16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8295" h="165045">
                <a:moveTo>
                  <a:pt x="2087180" y="153601"/>
                </a:moveTo>
                <a:lnTo>
                  <a:pt x="82504" y="153601"/>
                </a:lnTo>
                <a:cubicBezTo>
                  <a:pt x="44417" y="153601"/>
                  <a:pt x="12677" y="121861"/>
                  <a:pt x="12677" y="83774"/>
                </a:cubicBezTo>
                <a:lnTo>
                  <a:pt x="12677" y="83774"/>
                </a:lnTo>
                <a:cubicBezTo>
                  <a:pt x="12677" y="44417"/>
                  <a:pt x="44417" y="12677"/>
                  <a:pt x="82504" y="12677"/>
                </a:cubicBezTo>
                <a:lnTo>
                  <a:pt x="2087180" y="12677"/>
                </a:lnTo>
                <a:cubicBezTo>
                  <a:pt x="2125268" y="12677"/>
                  <a:pt x="2157008" y="44417"/>
                  <a:pt x="2157008" y="82504"/>
                </a:cubicBezTo>
                <a:lnTo>
                  <a:pt x="2157008" y="82504"/>
                </a:lnTo>
                <a:cubicBezTo>
                  <a:pt x="2157008" y="121861"/>
                  <a:pt x="2126538" y="153601"/>
                  <a:pt x="2087180" y="153601"/>
                </a:cubicBezTo>
                <a:close/>
              </a:path>
            </a:pathLst>
          </a:custGeom>
          <a:gradFill>
            <a:gsLst>
              <a:gs pos="0">
                <a:schemeClr val="accent1"/>
              </a:gs>
              <a:gs pos="100000">
                <a:schemeClr val="accent3"/>
              </a:gs>
            </a:gsLst>
            <a:lin ang="0" scaled="1"/>
          </a:gradFill>
          <a:ln w="12681" cap="flat">
            <a:noFill/>
            <a:prstDash val="solid"/>
            <a:miter/>
          </a:ln>
        </p:spPr>
        <p:txBody>
          <a:bodyPr rtlCol="0" anchor="ctr"/>
          <a:lstStyle/>
          <a:p>
            <a:pPr rtl="0"/>
            <a:endParaRPr lang="en-GB" noProof="0"/>
          </a:p>
        </p:txBody>
      </p:sp>
      <p:sp>
        <p:nvSpPr>
          <p:cNvPr id="12" name="Graphic 36">
            <a:extLst>
              <a:ext uri="{FF2B5EF4-FFF2-40B4-BE49-F238E27FC236}">
                <a16:creationId xmlns:a16="http://schemas.microsoft.com/office/drawing/2014/main" id="{21FF5BCF-BC53-4C3F-8B7F-7077B35ADCA8}"/>
              </a:ext>
            </a:extLst>
          </p:cNvPr>
          <p:cNvSpPr/>
          <p:nvPr userDrawn="1"/>
        </p:nvSpPr>
        <p:spPr>
          <a:xfrm>
            <a:off x="-7816" y="5057878"/>
            <a:ext cx="715108" cy="949829"/>
          </a:xfrm>
          <a:custGeom>
            <a:avLst/>
            <a:gdLst>
              <a:gd name="connsiteX0" fmla="*/ 217522 w 723600"/>
              <a:gd name="connsiteY0" fmla="*/ 9082 h 1015200"/>
              <a:gd name="connsiteX1" fmla="*/ 9082 w 723600"/>
              <a:gd name="connsiteY1" fmla="*/ 9082 h 1015200"/>
              <a:gd name="connsiteX2" fmla="*/ 9082 w 723600"/>
              <a:gd name="connsiteY2" fmla="*/ 1010242 h 1015200"/>
              <a:gd name="connsiteX3" fmla="*/ 217522 w 723600"/>
              <a:gd name="connsiteY3" fmla="*/ 1010242 h 1015200"/>
              <a:gd name="connsiteX4" fmla="*/ 716482 w 723600"/>
              <a:gd name="connsiteY4" fmla="*/ 518842 h 1015200"/>
              <a:gd name="connsiteX5" fmla="*/ 716482 w 723600"/>
              <a:gd name="connsiteY5" fmla="*/ 500482 h 1015200"/>
              <a:gd name="connsiteX6" fmla="*/ 217522 w 723600"/>
              <a:gd name="connsiteY6" fmla="*/ 9082 h 10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3600" h="1015200">
                <a:moveTo>
                  <a:pt x="217522" y="9082"/>
                </a:moveTo>
                <a:lnTo>
                  <a:pt x="9082" y="9082"/>
                </a:lnTo>
                <a:lnTo>
                  <a:pt x="9082" y="1010242"/>
                </a:lnTo>
                <a:lnTo>
                  <a:pt x="217522" y="1010242"/>
                </a:lnTo>
                <a:cubicBezTo>
                  <a:pt x="217522" y="1010242"/>
                  <a:pt x="716482" y="1010242"/>
                  <a:pt x="716482" y="518842"/>
                </a:cubicBezTo>
                <a:lnTo>
                  <a:pt x="716482" y="500482"/>
                </a:lnTo>
                <a:cubicBezTo>
                  <a:pt x="716482" y="500482"/>
                  <a:pt x="716482" y="9082"/>
                  <a:pt x="217522" y="9082"/>
                </a:cubicBezTo>
                <a:close/>
              </a:path>
            </a:pathLst>
          </a:custGeom>
          <a:solidFill>
            <a:schemeClr val="accent3"/>
          </a:solidFill>
          <a:ln w="10680" cap="flat">
            <a:noFill/>
            <a:prstDash val="solid"/>
            <a:miter/>
          </a:ln>
        </p:spPr>
        <p:txBody>
          <a:bodyPr rtlCol="0" anchor="ctr"/>
          <a:lstStyle/>
          <a:p>
            <a:pPr rtl="0"/>
            <a:endParaRPr lang="en-GB" noProof="0"/>
          </a:p>
        </p:txBody>
      </p:sp>
      <p:sp>
        <p:nvSpPr>
          <p:cNvPr id="21" name="Picture Placeholder 20">
            <a:extLst>
              <a:ext uri="{FF2B5EF4-FFF2-40B4-BE49-F238E27FC236}">
                <a16:creationId xmlns:a16="http://schemas.microsoft.com/office/drawing/2014/main" id="{8C7B70A1-A813-470C-A829-7CC44559C94F}"/>
              </a:ext>
            </a:extLst>
          </p:cNvPr>
          <p:cNvSpPr>
            <a:spLocks noGrp="1"/>
          </p:cNvSpPr>
          <p:nvPr>
            <p:ph type="pic" sz="quarter" idx="21"/>
          </p:nvPr>
        </p:nvSpPr>
        <p:spPr>
          <a:xfrm>
            <a:off x="4614953" y="0"/>
            <a:ext cx="7585924" cy="5949573"/>
          </a:xfrm>
          <a:custGeom>
            <a:avLst/>
            <a:gdLst>
              <a:gd name="connsiteX0" fmla="*/ 6933229 w 7577047"/>
              <a:gd name="connsiteY0" fmla="*/ 0 h 5937736"/>
              <a:gd name="connsiteX1" fmla="*/ 7577047 w 7577047"/>
              <a:gd name="connsiteY1" fmla="*/ 0 h 5937736"/>
              <a:gd name="connsiteX2" fmla="*/ 6304235 w 7577047"/>
              <a:gd name="connsiteY2" fmla="*/ 626666 h 5937736"/>
              <a:gd name="connsiteX3" fmla="*/ 6159164 w 7577047"/>
              <a:gd name="connsiteY3" fmla="*/ 891545 h 5937736"/>
              <a:gd name="connsiteX4" fmla="*/ 6161282 w 7577047"/>
              <a:gd name="connsiteY4" fmla="*/ 898006 h 5937736"/>
              <a:gd name="connsiteX5" fmla="*/ 6459895 w 7577047"/>
              <a:gd name="connsiteY5" fmla="*/ 944306 h 5937736"/>
              <a:gd name="connsiteX6" fmla="*/ 7577047 w 7577047"/>
              <a:gd name="connsiteY6" fmla="*/ 395166 h 5937736"/>
              <a:gd name="connsiteX7" fmla="*/ 7577047 w 7577047"/>
              <a:gd name="connsiteY7" fmla="*/ 3249617 h 5937736"/>
              <a:gd name="connsiteX8" fmla="*/ 2564157 w 7577047"/>
              <a:gd name="connsiteY8" fmla="*/ 5723977 h 5937736"/>
              <a:gd name="connsiteX9" fmla="*/ 233491 w 7577047"/>
              <a:gd name="connsiteY9" fmla="*/ 4932570 h 5937736"/>
              <a:gd name="connsiteX10" fmla="*/ 213372 w 7577047"/>
              <a:gd name="connsiteY10" fmla="*/ 4891653 h 5937736"/>
              <a:gd name="connsiteX11" fmla="*/ 1004379 w 7577047"/>
              <a:gd name="connsiteY11" fmla="*/ 2559423 h 5937736"/>
              <a:gd name="connsiteX12" fmla="*/ 2132121 w 7577047"/>
              <a:gd name="connsiteY12" fmla="*/ 2002747 h 5937736"/>
              <a:gd name="connsiteX13" fmla="*/ 2176595 w 7577047"/>
              <a:gd name="connsiteY13" fmla="*/ 2037202 h 5937736"/>
              <a:gd name="connsiteX14" fmla="*/ 2467796 w 7577047"/>
              <a:gd name="connsiteY14" fmla="*/ 2127649 h 5937736"/>
              <a:gd name="connsiteX15" fmla="*/ 2781234 w 7577047"/>
              <a:gd name="connsiteY15" fmla="*/ 2046893 h 5937736"/>
              <a:gd name="connsiteX0" fmla="*/ 6948025 w 7577047"/>
              <a:gd name="connsiteY0" fmla="*/ 0 h 5949573"/>
              <a:gd name="connsiteX1" fmla="*/ 7577047 w 7577047"/>
              <a:gd name="connsiteY1" fmla="*/ 11837 h 5949573"/>
              <a:gd name="connsiteX2" fmla="*/ 6304235 w 7577047"/>
              <a:gd name="connsiteY2" fmla="*/ 638503 h 5949573"/>
              <a:gd name="connsiteX3" fmla="*/ 6159164 w 7577047"/>
              <a:gd name="connsiteY3" fmla="*/ 903382 h 5949573"/>
              <a:gd name="connsiteX4" fmla="*/ 6161282 w 7577047"/>
              <a:gd name="connsiteY4" fmla="*/ 909843 h 5949573"/>
              <a:gd name="connsiteX5" fmla="*/ 6459895 w 7577047"/>
              <a:gd name="connsiteY5" fmla="*/ 956143 h 5949573"/>
              <a:gd name="connsiteX6" fmla="*/ 7577047 w 7577047"/>
              <a:gd name="connsiteY6" fmla="*/ 407003 h 5949573"/>
              <a:gd name="connsiteX7" fmla="*/ 7577047 w 7577047"/>
              <a:gd name="connsiteY7" fmla="*/ 3261454 h 5949573"/>
              <a:gd name="connsiteX8" fmla="*/ 2564157 w 7577047"/>
              <a:gd name="connsiteY8" fmla="*/ 5735814 h 5949573"/>
              <a:gd name="connsiteX9" fmla="*/ 233491 w 7577047"/>
              <a:gd name="connsiteY9" fmla="*/ 4944407 h 5949573"/>
              <a:gd name="connsiteX10" fmla="*/ 213372 w 7577047"/>
              <a:gd name="connsiteY10" fmla="*/ 4903490 h 5949573"/>
              <a:gd name="connsiteX11" fmla="*/ 1004379 w 7577047"/>
              <a:gd name="connsiteY11" fmla="*/ 2571260 h 5949573"/>
              <a:gd name="connsiteX12" fmla="*/ 2132121 w 7577047"/>
              <a:gd name="connsiteY12" fmla="*/ 2014584 h 5949573"/>
              <a:gd name="connsiteX13" fmla="*/ 2176595 w 7577047"/>
              <a:gd name="connsiteY13" fmla="*/ 2049039 h 5949573"/>
              <a:gd name="connsiteX14" fmla="*/ 2467796 w 7577047"/>
              <a:gd name="connsiteY14" fmla="*/ 2139486 h 5949573"/>
              <a:gd name="connsiteX15" fmla="*/ 2781234 w 7577047"/>
              <a:gd name="connsiteY15" fmla="*/ 2058730 h 5949573"/>
              <a:gd name="connsiteX16" fmla="*/ 6948025 w 7577047"/>
              <a:gd name="connsiteY16" fmla="*/ 0 h 5949573"/>
              <a:gd name="connsiteX0" fmla="*/ 6948025 w 7580006"/>
              <a:gd name="connsiteY0" fmla="*/ 0 h 5949573"/>
              <a:gd name="connsiteX1" fmla="*/ 7580006 w 7580006"/>
              <a:gd name="connsiteY1" fmla="*/ 0 h 5949573"/>
              <a:gd name="connsiteX2" fmla="*/ 6304235 w 7580006"/>
              <a:gd name="connsiteY2" fmla="*/ 638503 h 5949573"/>
              <a:gd name="connsiteX3" fmla="*/ 6159164 w 7580006"/>
              <a:gd name="connsiteY3" fmla="*/ 903382 h 5949573"/>
              <a:gd name="connsiteX4" fmla="*/ 6161282 w 7580006"/>
              <a:gd name="connsiteY4" fmla="*/ 909843 h 5949573"/>
              <a:gd name="connsiteX5" fmla="*/ 6459895 w 7580006"/>
              <a:gd name="connsiteY5" fmla="*/ 956143 h 5949573"/>
              <a:gd name="connsiteX6" fmla="*/ 7577047 w 7580006"/>
              <a:gd name="connsiteY6" fmla="*/ 407003 h 5949573"/>
              <a:gd name="connsiteX7" fmla="*/ 7577047 w 7580006"/>
              <a:gd name="connsiteY7" fmla="*/ 3261454 h 5949573"/>
              <a:gd name="connsiteX8" fmla="*/ 2564157 w 7580006"/>
              <a:gd name="connsiteY8" fmla="*/ 5735814 h 5949573"/>
              <a:gd name="connsiteX9" fmla="*/ 233491 w 7580006"/>
              <a:gd name="connsiteY9" fmla="*/ 4944407 h 5949573"/>
              <a:gd name="connsiteX10" fmla="*/ 213372 w 7580006"/>
              <a:gd name="connsiteY10" fmla="*/ 4903490 h 5949573"/>
              <a:gd name="connsiteX11" fmla="*/ 1004379 w 7580006"/>
              <a:gd name="connsiteY11" fmla="*/ 2571260 h 5949573"/>
              <a:gd name="connsiteX12" fmla="*/ 2132121 w 7580006"/>
              <a:gd name="connsiteY12" fmla="*/ 2014584 h 5949573"/>
              <a:gd name="connsiteX13" fmla="*/ 2176595 w 7580006"/>
              <a:gd name="connsiteY13" fmla="*/ 2049039 h 5949573"/>
              <a:gd name="connsiteX14" fmla="*/ 2467796 w 7580006"/>
              <a:gd name="connsiteY14" fmla="*/ 2139486 h 5949573"/>
              <a:gd name="connsiteX15" fmla="*/ 2781234 w 7580006"/>
              <a:gd name="connsiteY15" fmla="*/ 2058730 h 5949573"/>
              <a:gd name="connsiteX16" fmla="*/ 6948025 w 7580006"/>
              <a:gd name="connsiteY16" fmla="*/ 0 h 5949573"/>
              <a:gd name="connsiteX0" fmla="*/ 6948025 w 7585924"/>
              <a:gd name="connsiteY0" fmla="*/ 0 h 5949573"/>
              <a:gd name="connsiteX1" fmla="*/ 7585924 w 7585924"/>
              <a:gd name="connsiteY1" fmla="*/ 0 h 5949573"/>
              <a:gd name="connsiteX2" fmla="*/ 6304235 w 7585924"/>
              <a:gd name="connsiteY2" fmla="*/ 638503 h 5949573"/>
              <a:gd name="connsiteX3" fmla="*/ 6159164 w 7585924"/>
              <a:gd name="connsiteY3" fmla="*/ 903382 h 5949573"/>
              <a:gd name="connsiteX4" fmla="*/ 6161282 w 7585924"/>
              <a:gd name="connsiteY4" fmla="*/ 909843 h 5949573"/>
              <a:gd name="connsiteX5" fmla="*/ 6459895 w 7585924"/>
              <a:gd name="connsiteY5" fmla="*/ 956143 h 5949573"/>
              <a:gd name="connsiteX6" fmla="*/ 7577047 w 7585924"/>
              <a:gd name="connsiteY6" fmla="*/ 407003 h 5949573"/>
              <a:gd name="connsiteX7" fmla="*/ 7577047 w 7585924"/>
              <a:gd name="connsiteY7" fmla="*/ 3261454 h 5949573"/>
              <a:gd name="connsiteX8" fmla="*/ 2564157 w 7585924"/>
              <a:gd name="connsiteY8" fmla="*/ 5735814 h 5949573"/>
              <a:gd name="connsiteX9" fmla="*/ 233491 w 7585924"/>
              <a:gd name="connsiteY9" fmla="*/ 4944407 h 5949573"/>
              <a:gd name="connsiteX10" fmla="*/ 213372 w 7585924"/>
              <a:gd name="connsiteY10" fmla="*/ 4903490 h 5949573"/>
              <a:gd name="connsiteX11" fmla="*/ 1004379 w 7585924"/>
              <a:gd name="connsiteY11" fmla="*/ 2571260 h 5949573"/>
              <a:gd name="connsiteX12" fmla="*/ 2132121 w 7585924"/>
              <a:gd name="connsiteY12" fmla="*/ 2014584 h 5949573"/>
              <a:gd name="connsiteX13" fmla="*/ 2176595 w 7585924"/>
              <a:gd name="connsiteY13" fmla="*/ 2049039 h 5949573"/>
              <a:gd name="connsiteX14" fmla="*/ 2467796 w 7585924"/>
              <a:gd name="connsiteY14" fmla="*/ 2139486 h 5949573"/>
              <a:gd name="connsiteX15" fmla="*/ 2781234 w 7585924"/>
              <a:gd name="connsiteY15" fmla="*/ 2058730 h 5949573"/>
              <a:gd name="connsiteX16" fmla="*/ 6948025 w 7585924"/>
              <a:gd name="connsiteY16" fmla="*/ 0 h 594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85924" h="5949573">
                <a:moveTo>
                  <a:pt x="6948025" y="0"/>
                </a:moveTo>
                <a:lnTo>
                  <a:pt x="7585924" y="0"/>
                </a:lnTo>
                <a:lnTo>
                  <a:pt x="6304235" y="638503"/>
                </a:lnTo>
                <a:cubicBezTo>
                  <a:pt x="6304235" y="638503"/>
                  <a:pt x="6082923" y="747254"/>
                  <a:pt x="6159164" y="903382"/>
                </a:cubicBezTo>
                <a:lnTo>
                  <a:pt x="6161282" y="909843"/>
                </a:lnTo>
                <a:cubicBezTo>
                  <a:pt x="6161282" y="909843"/>
                  <a:pt x="6239641" y="1064894"/>
                  <a:pt x="6459895" y="956143"/>
                </a:cubicBezTo>
                <a:lnTo>
                  <a:pt x="7577047" y="407003"/>
                </a:lnTo>
                <a:lnTo>
                  <a:pt x="7577047" y="3261454"/>
                </a:lnTo>
                <a:lnTo>
                  <a:pt x="2564157" y="5735814"/>
                </a:lnTo>
                <a:cubicBezTo>
                  <a:pt x="1003320" y="6506764"/>
                  <a:pt x="233491" y="4944407"/>
                  <a:pt x="233491" y="4944407"/>
                </a:cubicBezTo>
                <a:lnTo>
                  <a:pt x="213372" y="4903490"/>
                </a:lnTo>
                <a:cubicBezTo>
                  <a:pt x="-556457" y="3341133"/>
                  <a:pt x="1004379" y="2571260"/>
                  <a:pt x="1004379" y="2571260"/>
                </a:cubicBezTo>
                <a:lnTo>
                  <a:pt x="2132121" y="2014584"/>
                </a:lnTo>
                <a:cubicBezTo>
                  <a:pt x="2145886" y="2026428"/>
                  <a:pt x="2160712" y="2038272"/>
                  <a:pt x="2176595" y="2049039"/>
                </a:cubicBezTo>
                <a:cubicBezTo>
                  <a:pt x="2245424" y="2096416"/>
                  <a:pt x="2342844" y="2139486"/>
                  <a:pt x="2467796" y="2139486"/>
                </a:cubicBezTo>
                <a:cubicBezTo>
                  <a:pt x="2557803" y="2139486"/>
                  <a:pt x="2661577" y="2117951"/>
                  <a:pt x="2781234" y="2058730"/>
                </a:cubicBezTo>
                <a:lnTo>
                  <a:pt x="6948025" y="0"/>
                </a:lnTo>
                <a:close/>
              </a:path>
            </a:pathLst>
          </a:custGeom>
          <a:noFill/>
        </p:spPr>
        <p:txBody>
          <a:bodyPr wrap="square" rtlCol="0" anchor="ctr" anchorCtr="0">
            <a:noAutofit/>
          </a:bodyPr>
          <a:lstStyle>
            <a:lvl1pPr marL="0" indent="0" algn="ctr">
              <a:buNone/>
              <a:defRPr sz="1400"/>
            </a:lvl1pPr>
          </a:lstStyle>
          <a:p>
            <a:pPr rtl="0"/>
            <a:r>
              <a:rPr lang="en-US" noProof="0"/>
              <a:t>Click icon to add picture</a:t>
            </a:r>
            <a:endParaRPr lang="en-GB" noProof="0"/>
          </a:p>
        </p:txBody>
      </p:sp>
    </p:spTree>
    <p:extLst>
      <p:ext uri="{BB962C8B-B14F-4D97-AF65-F5344CB8AC3E}">
        <p14:creationId xmlns:p14="http://schemas.microsoft.com/office/powerpoint/2010/main" val="3966819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39" name="Picture Placeholder 38">
            <a:extLst>
              <a:ext uri="{FF2B5EF4-FFF2-40B4-BE49-F238E27FC236}">
                <a16:creationId xmlns:a16="http://schemas.microsoft.com/office/drawing/2014/main" id="{12A714F2-A8EC-40F7-ACFF-A00E1DD10C56}"/>
              </a:ext>
            </a:extLst>
          </p:cNvPr>
          <p:cNvSpPr>
            <a:spLocks noGrp="1"/>
          </p:cNvSpPr>
          <p:nvPr>
            <p:ph type="pic" sz="quarter" idx="13"/>
          </p:nvPr>
        </p:nvSpPr>
        <p:spPr>
          <a:xfrm>
            <a:off x="912412" y="2373273"/>
            <a:ext cx="11271651" cy="2549580"/>
          </a:xfrm>
          <a:custGeom>
            <a:avLst/>
            <a:gdLst>
              <a:gd name="connsiteX0" fmla="*/ 1257522 w 11271651"/>
              <a:gd name="connsiteY0" fmla="*/ 0 h 2549580"/>
              <a:gd name="connsiteX1" fmla="*/ 7117931 w 11271651"/>
              <a:gd name="connsiteY1" fmla="*/ 0 h 2549580"/>
              <a:gd name="connsiteX2" fmla="*/ 7133189 w 11271651"/>
              <a:gd name="connsiteY2" fmla="*/ 37934 h 2549580"/>
              <a:gd name="connsiteX3" fmla="*/ 7567673 w 11271651"/>
              <a:gd name="connsiteY3" fmla="*/ 284761 h 2549580"/>
              <a:gd name="connsiteX4" fmla="*/ 11271651 w 11271651"/>
              <a:gd name="connsiteY4" fmla="*/ 284761 h 2549580"/>
              <a:gd name="connsiteX5" fmla="*/ 11271651 w 11271651"/>
              <a:gd name="connsiteY5" fmla="*/ 2292367 h 2549580"/>
              <a:gd name="connsiteX6" fmla="*/ 3360838 w 11271651"/>
              <a:gd name="connsiteY6" fmla="*/ 2292367 h 2549580"/>
              <a:gd name="connsiteX7" fmla="*/ 3027059 w 11271651"/>
              <a:gd name="connsiteY7" fmla="*/ 2473692 h 2549580"/>
              <a:gd name="connsiteX8" fmla="*/ 2997435 w 11271651"/>
              <a:gd name="connsiteY8" fmla="*/ 2549580 h 2549580"/>
              <a:gd name="connsiteX9" fmla="*/ 1257522 w 11271651"/>
              <a:gd name="connsiteY9" fmla="*/ 2549580 h 2549580"/>
              <a:gd name="connsiteX10" fmla="*/ 0 w 11271651"/>
              <a:gd name="connsiteY10" fmla="*/ 1291940 h 2549580"/>
              <a:gd name="connsiteX11" fmla="*/ 0 w 11271651"/>
              <a:gd name="connsiteY11" fmla="*/ 1257641 h 2549580"/>
              <a:gd name="connsiteX12" fmla="*/ 1257522 w 11271651"/>
              <a:gd name="connsiteY12" fmla="*/ 0 h 2549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1651" h="2549580">
                <a:moveTo>
                  <a:pt x="1257522" y="0"/>
                </a:moveTo>
                <a:lnTo>
                  <a:pt x="7117931" y="0"/>
                </a:lnTo>
                <a:lnTo>
                  <a:pt x="7133189" y="37934"/>
                </a:lnTo>
                <a:cubicBezTo>
                  <a:pt x="7196165" y="161665"/>
                  <a:pt x="7320847" y="284761"/>
                  <a:pt x="7567673" y="284761"/>
                </a:cubicBezTo>
                <a:lnTo>
                  <a:pt x="11271651" y="284761"/>
                </a:lnTo>
                <a:lnTo>
                  <a:pt x="11271651" y="2292367"/>
                </a:lnTo>
                <a:lnTo>
                  <a:pt x="3360838" y="2292367"/>
                </a:lnTo>
                <a:cubicBezTo>
                  <a:pt x="3357507" y="2292367"/>
                  <a:pt x="3127793" y="2295282"/>
                  <a:pt x="3027059" y="2473692"/>
                </a:cubicBezTo>
                <a:lnTo>
                  <a:pt x="2997435" y="2549580"/>
                </a:lnTo>
                <a:lnTo>
                  <a:pt x="1257522" y="2549580"/>
                </a:lnTo>
                <a:cubicBezTo>
                  <a:pt x="1257522" y="2549580"/>
                  <a:pt x="0" y="2549580"/>
                  <a:pt x="0" y="1291940"/>
                </a:cubicBezTo>
                <a:lnTo>
                  <a:pt x="0" y="1257641"/>
                </a:lnTo>
                <a:cubicBezTo>
                  <a:pt x="0" y="1257641"/>
                  <a:pt x="0" y="0"/>
                  <a:pt x="1257522" y="0"/>
                </a:cubicBezTo>
                <a:close/>
              </a:path>
            </a:pathLst>
          </a:custGeom>
        </p:spPr>
        <p:txBody>
          <a:bodyPr wrap="square" rtlCol="0" anchor="ctr" anchorCtr="0">
            <a:noAutofit/>
          </a:bodyPr>
          <a:lstStyle>
            <a:lvl1pPr marL="0" indent="0" algn="ctr">
              <a:buNone/>
              <a:defRPr sz="1400"/>
            </a:lvl1pPr>
          </a:lstStyle>
          <a:p>
            <a:pPr rtl="0"/>
            <a:r>
              <a:rPr lang="en-US" noProof="0"/>
              <a:t>Click icon to add picture</a:t>
            </a:r>
            <a:endParaRPr lang="en-GB" noProof="0"/>
          </a:p>
        </p:txBody>
      </p:sp>
      <p:sp>
        <p:nvSpPr>
          <p:cNvPr id="34" name="Oval 33">
            <a:extLst>
              <a:ext uri="{FF2B5EF4-FFF2-40B4-BE49-F238E27FC236}">
                <a16:creationId xmlns:a16="http://schemas.microsoft.com/office/drawing/2014/main" id="{13074BE4-153F-46FE-B915-CD1AEF318A2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5" name="Graphic 12">
            <a:extLst>
              <a:ext uri="{FF2B5EF4-FFF2-40B4-BE49-F238E27FC236}">
                <a16:creationId xmlns:a16="http://schemas.microsoft.com/office/drawing/2014/main" id="{0B7E91C4-F19E-46BE-B05F-139B541892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10" name="Freeform: Shape 9">
            <a:extLst>
              <a:ext uri="{FF2B5EF4-FFF2-40B4-BE49-F238E27FC236}">
                <a16:creationId xmlns:a16="http://schemas.microsoft.com/office/drawing/2014/main" id="{08A64499-0304-4070-BCB0-67E2BE20A3EA}"/>
              </a:ext>
            </a:extLst>
          </p:cNvPr>
          <p:cNvSpPr/>
          <p:nvPr userDrawn="1"/>
        </p:nvSpPr>
        <p:spPr>
          <a:xfrm>
            <a:off x="7998821" y="1645349"/>
            <a:ext cx="4196737" cy="1001638"/>
          </a:xfrm>
          <a:custGeom>
            <a:avLst/>
            <a:gdLst>
              <a:gd name="connsiteX0" fmla="*/ 3150394 w 3152775"/>
              <a:gd name="connsiteY0" fmla="*/ 7144 h 752475"/>
              <a:gd name="connsiteX1" fmla="*/ 371952 w 3152775"/>
              <a:gd name="connsiteY1" fmla="*/ 7144 h 752475"/>
              <a:gd name="connsiteX2" fmla="*/ 7144 w 3152775"/>
              <a:gd name="connsiteY2" fmla="*/ 370999 h 752475"/>
              <a:gd name="connsiteX3" fmla="*/ 7144 w 3152775"/>
              <a:gd name="connsiteY3" fmla="*/ 384334 h 752475"/>
              <a:gd name="connsiteX4" fmla="*/ 371952 w 3152775"/>
              <a:gd name="connsiteY4" fmla="*/ 748189 h 752475"/>
              <a:gd name="connsiteX5" fmla="*/ 3150394 w 3152775"/>
              <a:gd name="connsiteY5" fmla="*/ 748189 h 752475"/>
              <a:gd name="connsiteX6" fmla="*/ 3150394 w 3152775"/>
              <a:gd name="connsiteY6" fmla="*/ 714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2775" h="752475">
                <a:moveTo>
                  <a:pt x="3150394" y="7144"/>
                </a:moveTo>
                <a:lnTo>
                  <a:pt x="371952" y="7144"/>
                </a:lnTo>
                <a:cubicBezTo>
                  <a:pt x="371952" y="7144"/>
                  <a:pt x="7144" y="7144"/>
                  <a:pt x="7144" y="370999"/>
                </a:cubicBezTo>
                <a:lnTo>
                  <a:pt x="7144" y="384334"/>
                </a:lnTo>
                <a:cubicBezTo>
                  <a:pt x="7144" y="384334"/>
                  <a:pt x="7144" y="748189"/>
                  <a:pt x="371952" y="748189"/>
                </a:cubicBezTo>
                <a:lnTo>
                  <a:pt x="3150394" y="748189"/>
                </a:lnTo>
                <a:lnTo>
                  <a:pt x="3150394" y="7144"/>
                </a:lnTo>
                <a:close/>
              </a:path>
            </a:pathLst>
          </a:custGeom>
          <a:solidFill>
            <a:schemeClr val="accent1"/>
          </a:solidFill>
          <a:ln w="25400" cap="flat">
            <a:noFill/>
            <a:prstDash val="solid"/>
            <a:miter/>
          </a:ln>
        </p:spPr>
        <p:txBody>
          <a:bodyPr rtlCol="0" anchor="ctr"/>
          <a:lstStyle/>
          <a:p>
            <a:pPr rtl="0"/>
            <a:endParaRPr lang="en-GB" noProof="0"/>
          </a:p>
        </p:txBody>
      </p:sp>
      <p:sp>
        <p:nvSpPr>
          <p:cNvPr id="25" name="Freeform: Shape 24">
            <a:extLst>
              <a:ext uri="{FF2B5EF4-FFF2-40B4-BE49-F238E27FC236}">
                <a16:creationId xmlns:a16="http://schemas.microsoft.com/office/drawing/2014/main" id="{ED1736B3-AE79-40C2-80FF-2FB0FEE27195}"/>
              </a:ext>
            </a:extLst>
          </p:cNvPr>
          <p:cNvSpPr/>
          <p:nvPr userDrawn="1"/>
        </p:nvSpPr>
        <p:spPr>
          <a:xfrm>
            <a:off x="12186920" y="2632655"/>
            <a:ext cx="5081" cy="25381"/>
          </a:xfrm>
          <a:custGeom>
            <a:avLst/>
            <a:gdLst>
              <a:gd name="connsiteX0" fmla="*/ 0 w 5081"/>
              <a:gd name="connsiteY0" fmla="*/ 0 h 25381"/>
              <a:gd name="connsiteX1" fmla="*/ 5081 w 5081"/>
              <a:gd name="connsiteY1" fmla="*/ 0 h 25381"/>
              <a:gd name="connsiteX2" fmla="*/ 5081 w 5081"/>
              <a:gd name="connsiteY2" fmla="*/ 25381 h 25381"/>
              <a:gd name="connsiteX3" fmla="*/ 0 w 5081"/>
              <a:gd name="connsiteY3" fmla="*/ 25381 h 25381"/>
              <a:gd name="connsiteX4" fmla="*/ 0 w 5081"/>
              <a:gd name="connsiteY4" fmla="*/ 0 h 2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1">
                <a:moveTo>
                  <a:pt x="0" y="0"/>
                </a:moveTo>
                <a:lnTo>
                  <a:pt x="5081" y="0"/>
                </a:lnTo>
                <a:lnTo>
                  <a:pt x="5081" y="25381"/>
                </a:lnTo>
                <a:lnTo>
                  <a:pt x="0" y="25381"/>
                </a:lnTo>
                <a:lnTo>
                  <a:pt x="0" y="0"/>
                </a:lnTo>
                <a:close/>
              </a:path>
            </a:pathLst>
          </a:custGeom>
          <a:solidFill>
            <a:schemeClr val="tx2"/>
          </a:solidFill>
          <a:ln w="12690" cap="flat">
            <a:noFill/>
            <a:prstDash val="solid"/>
            <a:miter/>
          </a:ln>
        </p:spPr>
        <p:txBody>
          <a:bodyPr wrap="square" rtlCol="0" anchor="ctr">
            <a:noAutofit/>
          </a:bodyPr>
          <a:lstStyle/>
          <a:p>
            <a:pPr rtl="0"/>
            <a:endParaRPr lang="en-GB" noProof="0"/>
          </a:p>
        </p:txBody>
      </p:sp>
      <p:sp>
        <p:nvSpPr>
          <p:cNvPr id="2" name="Title 1">
            <a:extLst>
              <a:ext uri="{FF2B5EF4-FFF2-40B4-BE49-F238E27FC236}">
                <a16:creationId xmlns:a16="http://schemas.microsoft.com/office/drawing/2014/main" id="{DC2228EE-3546-4272-9C39-150FF23CE033}"/>
              </a:ext>
            </a:extLst>
          </p:cNvPr>
          <p:cNvSpPr>
            <a:spLocks noGrp="1"/>
          </p:cNvSpPr>
          <p:nvPr>
            <p:ph type="ctrTitle" hasCustomPrompt="1"/>
          </p:nvPr>
        </p:nvSpPr>
        <p:spPr>
          <a:xfrm>
            <a:off x="781987" y="793172"/>
            <a:ext cx="9144000" cy="655621"/>
          </a:xfrm>
        </p:spPr>
        <p:txBody>
          <a:bodyPr rtlCol="0" anchor="b">
            <a:normAutofit/>
          </a:bodyPr>
          <a:lstStyle>
            <a:lvl1pPr algn="l">
              <a:defRPr sz="4000" b="1">
                <a:gradFill>
                  <a:gsLst>
                    <a:gs pos="0">
                      <a:schemeClr val="accent1"/>
                    </a:gs>
                    <a:gs pos="100000">
                      <a:schemeClr val="accent3"/>
                    </a:gs>
                  </a:gsLst>
                  <a:lin ang="0" scaled="1"/>
                </a:gradFill>
              </a:defRPr>
            </a:lvl1pPr>
          </a:lstStyle>
          <a:p>
            <a:pPr rtl="0"/>
            <a:r>
              <a:rPr lang="en-GB" noProof="0"/>
              <a:t>DIVIDER SLIDE</a:t>
            </a:r>
          </a:p>
        </p:txBody>
      </p:sp>
      <p:sp>
        <p:nvSpPr>
          <p:cNvPr id="3" name="Subtitle 2">
            <a:extLst>
              <a:ext uri="{FF2B5EF4-FFF2-40B4-BE49-F238E27FC236}">
                <a16:creationId xmlns:a16="http://schemas.microsoft.com/office/drawing/2014/main" id="{0F2EFCC6-4D5A-4B43-A534-1A868887BC7F}"/>
              </a:ext>
            </a:extLst>
          </p:cNvPr>
          <p:cNvSpPr>
            <a:spLocks noGrp="1"/>
          </p:cNvSpPr>
          <p:nvPr>
            <p:ph type="subTitle" idx="1"/>
          </p:nvPr>
        </p:nvSpPr>
        <p:spPr>
          <a:xfrm>
            <a:off x="795772" y="1877051"/>
            <a:ext cx="6843278" cy="496223"/>
          </a:xfrm>
        </p:spPr>
        <p:txBody>
          <a:bodyPr rtlCol="0">
            <a:normAutofit/>
          </a:bodyPr>
          <a:lstStyle>
            <a:lvl1pPr marL="0" indent="0" algn="l">
              <a:buNone/>
              <a:defRPr sz="18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4" name="Date Placeholder 3">
            <a:extLst>
              <a:ext uri="{FF2B5EF4-FFF2-40B4-BE49-F238E27FC236}">
                <a16:creationId xmlns:a16="http://schemas.microsoft.com/office/drawing/2014/main" id="{0FD10BB4-D57E-4372-8E10-AC15DC09615A}"/>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66020939-F172-405E-A418-A87CE5D908B7}"/>
              </a:ext>
            </a:extLst>
          </p:cNvPr>
          <p:cNvSpPr>
            <a:spLocks noGrp="1"/>
          </p:cNvSpPr>
          <p:nvPr>
            <p:ph type="ftr" sz="quarter" idx="11"/>
          </p:nvPr>
        </p:nvSpPr>
        <p:spPr>
          <a:xfrm>
            <a:off x="812290" y="5797769"/>
            <a:ext cx="3808348" cy="365125"/>
          </a:xfrm>
          <a:prstGeom prst="rect">
            <a:avLst/>
          </a:prstGeom>
        </p:spPr>
        <p:txBody>
          <a:bodyPr rtlCol="0"/>
          <a:lstStyle/>
          <a:p>
            <a:pPr rtl="0"/>
            <a:r>
              <a:rPr lang="en-GB" noProof="0"/>
              <a:t>ADD A FOOTER</a:t>
            </a:r>
          </a:p>
        </p:txBody>
      </p:sp>
      <p:sp>
        <p:nvSpPr>
          <p:cNvPr id="24" name="Graphic 22">
            <a:extLst>
              <a:ext uri="{FF2B5EF4-FFF2-40B4-BE49-F238E27FC236}">
                <a16:creationId xmlns:a16="http://schemas.microsoft.com/office/drawing/2014/main" id="{4EE1436E-33B5-4388-87D8-2D0633CC3CE7}"/>
              </a:ext>
            </a:extLst>
          </p:cNvPr>
          <p:cNvSpPr/>
          <p:nvPr/>
        </p:nvSpPr>
        <p:spPr>
          <a:xfrm>
            <a:off x="903223" y="1550951"/>
            <a:ext cx="3273552" cy="151200"/>
          </a:xfrm>
          <a:custGeom>
            <a:avLst/>
            <a:gdLst>
              <a:gd name="connsiteX0" fmla="*/ 2392204 w 2447925"/>
              <a:gd name="connsiteY0" fmla="*/ 114776 h 114300"/>
              <a:gd name="connsiteX1" fmla="*/ 60484 w 2447925"/>
              <a:gd name="connsiteY1" fmla="*/ 114776 h 114300"/>
              <a:gd name="connsiteX2" fmla="*/ 7144 w 2447925"/>
              <a:gd name="connsiteY2" fmla="*/ 60484 h 114300"/>
              <a:gd name="connsiteX3" fmla="*/ 7144 w 2447925"/>
              <a:gd name="connsiteY3" fmla="*/ 60484 h 114300"/>
              <a:gd name="connsiteX4" fmla="*/ 60484 w 2447925"/>
              <a:gd name="connsiteY4" fmla="*/ 7144 h 114300"/>
              <a:gd name="connsiteX5" fmla="*/ 2392204 w 2447925"/>
              <a:gd name="connsiteY5" fmla="*/ 7144 h 114300"/>
              <a:gd name="connsiteX6" fmla="*/ 2445544 w 2447925"/>
              <a:gd name="connsiteY6" fmla="*/ 60484 h 114300"/>
              <a:gd name="connsiteX7" fmla="*/ 2445544 w 2447925"/>
              <a:gd name="connsiteY7" fmla="*/ 60484 h 114300"/>
              <a:gd name="connsiteX8" fmla="*/ 2392204 w 2447925"/>
              <a:gd name="connsiteY8" fmla="*/ 11477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25" h="114300">
                <a:moveTo>
                  <a:pt x="2392204" y="114776"/>
                </a:moveTo>
                <a:lnTo>
                  <a:pt x="60484" y="114776"/>
                </a:lnTo>
                <a:cubicBezTo>
                  <a:pt x="30956" y="114776"/>
                  <a:pt x="7144" y="90011"/>
                  <a:pt x="7144" y="60484"/>
                </a:cubicBezTo>
                <a:lnTo>
                  <a:pt x="7144" y="60484"/>
                </a:lnTo>
                <a:cubicBezTo>
                  <a:pt x="7144" y="30956"/>
                  <a:pt x="30956" y="7144"/>
                  <a:pt x="60484" y="7144"/>
                </a:cubicBezTo>
                <a:lnTo>
                  <a:pt x="2392204" y="7144"/>
                </a:lnTo>
                <a:cubicBezTo>
                  <a:pt x="2421731" y="7144"/>
                  <a:pt x="2445544" y="30956"/>
                  <a:pt x="2445544" y="60484"/>
                </a:cubicBezTo>
                <a:lnTo>
                  <a:pt x="2445544" y="60484"/>
                </a:lnTo>
                <a:cubicBezTo>
                  <a:pt x="2445544" y="90011"/>
                  <a:pt x="2421731" y="114776"/>
                  <a:pt x="2392204" y="11477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en-GB" noProof="0"/>
          </a:p>
        </p:txBody>
      </p:sp>
      <p:sp>
        <p:nvSpPr>
          <p:cNvPr id="9" name="Freeform: Shape 8">
            <a:extLst>
              <a:ext uri="{FF2B5EF4-FFF2-40B4-BE49-F238E27FC236}">
                <a16:creationId xmlns:a16="http://schemas.microsoft.com/office/drawing/2014/main" id="{A8FB11AB-3031-47CA-85DD-696856C3C62C}"/>
              </a:ext>
            </a:extLst>
          </p:cNvPr>
          <p:cNvSpPr/>
          <p:nvPr/>
        </p:nvSpPr>
        <p:spPr>
          <a:xfrm>
            <a:off x="7372952" y="4662943"/>
            <a:ext cx="4804076" cy="760738"/>
          </a:xfrm>
          <a:custGeom>
            <a:avLst/>
            <a:gdLst>
              <a:gd name="connsiteX0" fmla="*/ 6228874 w 6229350"/>
              <a:gd name="connsiteY0" fmla="*/ 7144 h 571500"/>
              <a:gd name="connsiteX1" fmla="*/ 284321 w 6229350"/>
              <a:gd name="connsiteY1" fmla="*/ 7144 h 571500"/>
              <a:gd name="connsiteX2" fmla="*/ 7144 w 6229350"/>
              <a:gd name="connsiteY2" fmla="*/ 282416 h 571500"/>
              <a:gd name="connsiteX3" fmla="*/ 7144 w 6229350"/>
              <a:gd name="connsiteY3" fmla="*/ 292894 h 571500"/>
              <a:gd name="connsiteX4" fmla="*/ 284321 w 6229350"/>
              <a:gd name="connsiteY4" fmla="*/ 568166 h 571500"/>
              <a:gd name="connsiteX5" fmla="*/ 6228874 w 6229350"/>
              <a:gd name="connsiteY5" fmla="*/ 568166 h 571500"/>
              <a:gd name="connsiteX6" fmla="*/ 6228874 w 6229350"/>
              <a:gd name="connsiteY6" fmla="*/ 71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9350" h="571500">
                <a:moveTo>
                  <a:pt x="6228874" y="7144"/>
                </a:moveTo>
                <a:lnTo>
                  <a:pt x="284321" y="7144"/>
                </a:lnTo>
                <a:cubicBezTo>
                  <a:pt x="284321" y="7144"/>
                  <a:pt x="7144" y="7144"/>
                  <a:pt x="7144" y="282416"/>
                </a:cubicBezTo>
                <a:lnTo>
                  <a:pt x="7144" y="292894"/>
                </a:lnTo>
                <a:cubicBezTo>
                  <a:pt x="7144" y="292894"/>
                  <a:pt x="7144" y="568166"/>
                  <a:pt x="284321" y="568166"/>
                </a:cubicBezTo>
                <a:lnTo>
                  <a:pt x="6228874" y="568166"/>
                </a:lnTo>
                <a:lnTo>
                  <a:pt x="6228874" y="7144"/>
                </a:lnTo>
                <a:close/>
              </a:path>
            </a:pathLst>
          </a:custGeom>
          <a:solidFill>
            <a:schemeClr val="accent3"/>
          </a:solidFill>
          <a:ln w="25400" cap="flat">
            <a:noFill/>
            <a:prstDash val="solid"/>
            <a:miter/>
          </a:ln>
        </p:spPr>
        <p:txBody>
          <a:bodyPr rtlCol="0" anchor="ctr"/>
          <a:lstStyle/>
          <a:p>
            <a:pPr rtl="0"/>
            <a:endParaRPr lang="en-GB" noProof="0"/>
          </a:p>
        </p:txBody>
      </p:sp>
      <p:sp>
        <p:nvSpPr>
          <p:cNvPr id="6" name="Slide Number Placeholder 5">
            <a:extLst>
              <a:ext uri="{FF2B5EF4-FFF2-40B4-BE49-F238E27FC236}">
                <a16:creationId xmlns:a16="http://schemas.microsoft.com/office/drawing/2014/main" id="{E0210624-61F8-48B2-BD00-D3BC39DEBDCF}"/>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38" name="Freeform: Shape 37">
            <a:extLst>
              <a:ext uri="{FF2B5EF4-FFF2-40B4-BE49-F238E27FC236}">
                <a16:creationId xmlns:a16="http://schemas.microsoft.com/office/drawing/2014/main" id="{9CD6F167-FB82-4EFB-BAB9-1D0FEE07B85D}"/>
              </a:ext>
            </a:extLst>
          </p:cNvPr>
          <p:cNvSpPr/>
          <p:nvPr/>
        </p:nvSpPr>
        <p:spPr>
          <a:xfrm>
            <a:off x="3909848" y="4665641"/>
            <a:ext cx="8277071" cy="257213"/>
          </a:xfrm>
          <a:custGeom>
            <a:avLst/>
            <a:gdLst>
              <a:gd name="connsiteX0" fmla="*/ 363403 w 8277071"/>
              <a:gd name="connsiteY0" fmla="*/ 0 h 257213"/>
              <a:gd name="connsiteX1" fmla="*/ 8277071 w 8277071"/>
              <a:gd name="connsiteY1" fmla="*/ 0 h 257213"/>
              <a:gd name="connsiteX2" fmla="*/ 8277071 w 8277071"/>
              <a:gd name="connsiteY2" fmla="*/ 25380 h 257213"/>
              <a:gd name="connsiteX3" fmla="*/ 363403 w 8277071"/>
              <a:gd name="connsiteY3" fmla="*/ 25380 h 257213"/>
              <a:gd name="connsiteX4" fmla="*/ 61632 w 8277071"/>
              <a:gd name="connsiteY4" fmla="*/ 176355 h 257213"/>
              <a:gd name="connsiteX5" fmla="*/ 25441 w 8277071"/>
              <a:gd name="connsiteY5" fmla="*/ 257213 h 257213"/>
              <a:gd name="connsiteX6" fmla="*/ 0 w 8277071"/>
              <a:gd name="connsiteY6" fmla="*/ 257213 h 257213"/>
              <a:gd name="connsiteX7" fmla="*/ 29624 w 8277071"/>
              <a:gd name="connsiteY7" fmla="*/ 181325 h 257213"/>
              <a:gd name="connsiteX8" fmla="*/ 363403 w 8277071"/>
              <a:gd name="connsiteY8" fmla="*/ 0 h 2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7071" h="257213">
                <a:moveTo>
                  <a:pt x="363403" y="0"/>
                </a:moveTo>
                <a:lnTo>
                  <a:pt x="8277071" y="0"/>
                </a:lnTo>
                <a:lnTo>
                  <a:pt x="8277071" y="25380"/>
                </a:lnTo>
                <a:lnTo>
                  <a:pt x="363403" y="25380"/>
                </a:lnTo>
                <a:cubicBezTo>
                  <a:pt x="352934" y="25380"/>
                  <a:pt x="158297" y="28235"/>
                  <a:pt x="61632" y="176355"/>
                </a:cubicBezTo>
                <a:lnTo>
                  <a:pt x="25441" y="257213"/>
                </a:lnTo>
                <a:lnTo>
                  <a:pt x="0" y="257213"/>
                </a:lnTo>
                <a:lnTo>
                  <a:pt x="29624" y="181325"/>
                </a:lnTo>
                <a:cubicBezTo>
                  <a:pt x="130358" y="2915"/>
                  <a:pt x="360072" y="0"/>
                  <a:pt x="363403" y="0"/>
                </a:cubicBezTo>
                <a:close/>
              </a:path>
            </a:pathLst>
          </a:custGeom>
          <a:solidFill>
            <a:schemeClr val="bg1"/>
          </a:solidFill>
          <a:ln w="12690" cap="flat">
            <a:noFill/>
            <a:prstDash val="solid"/>
            <a:miter/>
          </a:ln>
        </p:spPr>
        <p:txBody>
          <a:bodyPr wrap="square" rtlCol="0" anchor="ctr">
            <a:noAutofit/>
          </a:bodyPr>
          <a:lstStyle/>
          <a:p>
            <a:pPr rtl="0"/>
            <a:endParaRPr lang="en-GB" noProof="0"/>
          </a:p>
        </p:txBody>
      </p:sp>
      <p:sp>
        <p:nvSpPr>
          <p:cNvPr id="36" name="Freeform: Shape 35">
            <a:extLst>
              <a:ext uri="{FF2B5EF4-FFF2-40B4-BE49-F238E27FC236}">
                <a16:creationId xmlns:a16="http://schemas.microsoft.com/office/drawing/2014/main" id="{3DD2082D-81A7-4E2D-8136-9D48016E7FE9}"/>
              </a:ext>
            </a:extLst>
          </p:cNvPr>
          <p:cNvSpPr/>
          <p:nvPr/>
        </p:nvSpPr>
        <p:spPr>
          <a:xfrm>
            <a:off x="12186919" y="4665641"/>
            <a:ext cx="5081" cy="25380"/>
          </a:xfrm>
          <a:custGeom>
            <a:avLst/>
            <a:gdLst>
              <a:gd name="connsiteX0" fmla="*/ 0 w 5081"/>
              <a:gd name="connsiteY0" fmla="*/ 0 h 25380"/>
              <a:gd name="connsiteX1" fmla="*/ 5081 w 5081"/>
              <a:gd name="connsiteY1" fmla="*/ 0 h 25380"/>
              <a:gd name="connsiteX2" fmla="*/ 5081 w 5081"/>
              <a:gd name="connsiteY2" fmla="*/ 25380 h 25380"/>
              <a:gd name="connsiteX3" fmla="*/ 0 w 5081"/>
              <a:gd name="connsiteY3" fmla="*/ 25380 h 25380"/>
              <a:gd name="connsiteX4" fmla="*/ 0 w 5081"/>
              <a:gd name="connsiteY4" fmla="*/ 0 h 25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0">
                <a:moveTo>
                  <a:pt x="0" y="0"/>
                </a:moveTo>
                <a:lnTo>
                  <a:pt x="5081" y="0"/>
                </a:lnTo>
                <a:lnTo>
                  <a:pt x="5081" y="25380"/>
                </a:lnTo>
                <a:lnTo>
                  <a:pt x="0" y="25380"/>
                </a:lnTo>
                <a:lnTo>
                  <a:pt x="0" y="0"/>
                </a:lnTo>
                <a:close/>
              </a:path>
            </a:pathLst>
          </a:custGeom>
          <a:solidFill>
            <a:schemeClr val="bg1"/>
          </a:solidFill>
          <a:ln w="12690" cap="flat">
            <a:noFill/>
            <a:prstDash val="solid"/>
            <a:miter/>
          </a:ln>
        </p:spPr>
        <p:txBody>
          <a:bodyPr wrap="square" rtlCol="0" anchor="ctr">
            <a:noAutofit/>
          </a:bodyPr>
          <a:lstStyle/>
          <a:p>
            <a:pPr rtl="0"/>
            <a:endParaRPr lang="en-GB" noProof="0"/>
          </a:p>
        </p:txBody>
      </p:sp>
      <p:sp>
        <p:nvSpPr>
          <p:cNvPr id="30" name="Freeform: Shape 29">
            <a:extLst>
              <a:ext uri="{FF2B5EF4-FFF2-40B4-BE49-F238E27FC236}">
                <a16:creationId xmlns:a16="http://schemas.microsoft.com/office/drawing/2014/main" id="{ECF16C35-4A81-4062-808C-7697AF0FD6F5}"/>
              </a:ext>
            </a:extLst>
          </p:cNvPr>
          <p:cNvSpPr/>
          <p:nvPr/>
        </p:nvSpPr>
        <p:spPr>
          <a:xfrm>
            <a:off x="3905233" y="4922854"/>
            <a:ext cx="8286767" cy="513089"/>
          </a:xfrm>
          <a:custGeom>
            <a:avLst/>
            <a:gdLst>
              <a:gd name="connsiteX0" fmla="*/ 4615 w 8286767"/>
              <a:gd name="connsiteY0" fmla="*/ 0 h 513089"/>
              <a:gd name="connsiteX1" fmla="*/ 30056 w 8286767"/>
              <a:gd name="connsiteY1" fmla="*/ 0 h 513089"/>
              <a:gd name="connsiteX2" fmla="*/ 27385 w 8286767"/>
              <a:gd name="connsiteY2" fmla="*/ 5967 h 513089"/>
              <a:gd name="connsiteX3" fmla="*/ 12690 w 8286767"/>
              <a:gd name="connsiteY3" fmla="*/ 120958 h 513089"/>
              <a:gd name="connsiteX4" fmla="*/ 12690 w 8286767"/>
              <a:gd name="connsiteY4" fmla="*/ 134918 h 513089"/>
              <a:gd name="connsiteX5" fmla="*/ 368018 w 8286767"/>
              <a:gd name="connsiteY5" fmla="*/ 488977 h 513089"/>
              <a:gd name="connsiteX6" fmla="*/ 8286767 w 8286767"/>
              <a:gd name="connsiteY6" fmla="*/ 488977 h 513089"/>
              <a:gd name="connsiteX7" fmla="*/ 8286767 w 8286767"/>
              <a:gd name="connsiteY7" fmla="*/ 513089 h 513089"/>
              <a:gd name="connsiteX8" fmla="*/ 368018 w 8286767"/>
              <a:gd name="connsiteY8" fmla="*/ 513089 h 513089"/>
              <a:gd name="connsiteX9" fmla="*/ 0 w 8286767"/>
              <a:gd name="connsiteY9" fmla="*/ 225019 h 513089"/>
              <a:gd name="connsiteX10" fmla="*/ 0 w 8286767"/>
              <a:gd name="connsiteY10" fmla="*/ 11822 h 513089"/>
              <a:gd name="connsiteX11" fmla="*/ 4615 w 8286767"/>
              <a:gd name="connsiteY11" fmla="*/ 0 h 51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86767" h="513089">
                <a:moveTo>
                  <a:pt x="4615" y="0"/>
                </a:moveTo>
                <a:lnTo>
                  <a:pt x="30056" y="0"/>
                </a:lnTo>
                <a:lnTo>
                  <a:pt x="27385" y="5967"/>
                </a:lnTo>
                <a:cubicBezTo>
                  <a:pt x="18024" y="39383"/>
                  <a:pt x="12690" y="77494"/>
                  <a:pt x="12690" y="120958"/>
                </a:cubicBezTo>
                <a:lnTo>
                  <a:pt x="12690" y="134918"/>
                </a:lnTo>
                <a:cubicBezTo>
                  <a:pt x="12690" y="150146"/>
                  <a:pt x="17766" y="488977"/>
                  <a:pt x="368018" y="488977"/>
                </a:cubicBezTo>
                <a:lnTo>
                  <a:pt x="8286767" y="488977"/>
                </a:lnTo>
                <a:lnTo>
                  <a:pt x="8286767" y="513089"/>
                </a:lnTo>
                <a:lnTo>
                  <a:pt x="368018" y="513089"/>
                </a:lnTo>
                <a:cubicBezTo>
                  <a:pt x="110405" y="513089"/>
                  <a:pt x="26649" y="336694"/>
                  <a:pt x="0" y="225019"/>
                </a:cubicBezTo>
                <a:lnTo>
                  <a:pt x="0" y="11822"/>
                </a:lnTo>
                <a:lnTo>
                  <a:pt x="4615" y="0"/>
                </a:lnTo>
                <a:close/>
              </a:path>
            </a:pathLst>
          </a:custGeom>
          <a:solidFill>
            <a:schemeClr val="bg1"/>
          </a:solidFill>
          <a:ln w="12690" cap="flat">
            <a:noFill/>
            <a:prstDash val="solid"/>
            <a:miter/>
          </a:ln>
        </p:spPr>
        <p:txBody>
          <a:bodyPr wrap="square" rtlCol="0" anchor="ctr">
            <a:noAutofit/>
          </a:bodyPr>
          <a:lstStyle/>
          <a:p>
            <a:pPr rtl="0"/>
            <a:endParaRPr lang="en-GB" noProof="0"/>
          </a:p>
        </p:txBody>
      </p:sp>
    </p:spTree>
    <p:extLst>
      <p:ext uri="{BB962C8B-B14F-4D97-AF65-F5344CB8AC3E}">
        <p14:creationId xmlns:p14="http://schemas.microsoft.com/office/powerpoint/2010/main" val="21397046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nd Imag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5A97CE06-9ECC-4438-8B22-B58B27F2B5FA}"/>
              </a:ext>
            </a:extLst>
          </p:cNvPr>
          <p:cNvSpPr>
            <a:spLocks noGrp="1"/>
          </p:cNvSpPr>
          <p:nvPr>
            <p:ph type="pic" sz="quarter" idx="15"/>
          </p:nvPr>
        </p:nvSpPr>
        <p:spPr>
          <a:xfrm>
            <a:off x="1396781" y="0"/>
            <a:ext cx="3894833" cy="5656330"/>
          </a:xfrm>
          <a:custGeom>
            <a:avLst/>
            <a:gdLst>
              <a:gd name="connsiteX0" fmla="*/ 691654 w 3894833"/>
              <a:gd name="connsiteY0" fmla="*/ 0 h 5656330"/>
              <a:gd name="connsiteX1" fmla="*/ 925166 w 3894833"/>
              <a:gd name="connsiteY1" fmla="*/ 0 h 5656330"/>
              <a:gd name="connsiteX2" fmla="*/ 925166 w 3894833"/>
              <a:gd name="connsiteY2" fmla="*/ 1025424 h 5656330"/>
              <a:gd name="connsiteX3" fmla="*/ 1184060 w 3894833"/>
              <a:gd name="connsiteY3" fmla="*/ 1289394 h 5656330"/>
              <a:gd name="connsiteX4" fmla="*/ 1194212 w 3894833"/>
              <a:gd name="connsiteY4" fmla="*/ 1289394 h 5656330"/>
              <a:gd name="connsiteX5" fmla="*/ 1453107 w 3894833"/>
              <a:gd name="connsiteY5" fmla="*/ 1025424 h 5656330"/>
              <a:gd name="connsiteX6" fmla="*/ 1453107 w 3894833"/>
              <a:gd name="connsiteY6" fmla="*/ 0 h 5656330"/>
              <a:gd name="connsiteX7" fmla="*/ 3894833 w 3894833"/>
              <a:gd name="connsiteY7" fmla="*/ 0 h 5656330"/>
              <a:gd name="connsiteX8" fmla="*/ 3894833 w 3894833"/>
              <a:gd name="connsiteY8" fmla="*/ 3731122 h 5656330"/>
              <a:gd name="connsiteX9" fmla="*/ 2110494 w 3894833"/>
              <a:gd name="connsiteY9" fmla="*/ 5656330 h 5656330"/>
              <a:gd name="connsiteX10" fmla="*/ 1842717 w 3894833"/>
              <a:gd name="connsiteY10" fmla="*/ 5656330 h 5656330"/>
              <a:gd name="connsiteX11" fmla="*/ 0 w 3894833"/>
              <a:gd name="connsiteY11" fmla="*/ 3731122 h 5656330"/>
              <a:gd name="connsiteX12" fmla="*/ 0 w 3894833"/>
              <a:gd name="connsiteY12" fmla="*/ 2120572 h 5656330"/>
              <a:gd name="connsiteX13" fmla="*/ 7266 w 3894833"/>
              <a:gd name="connsiteY13" fmla="*/ 2123266 h 5656330"/>
              <a:gd name="connsiteX14" fmla="*/ 171328 w 3894833"/>
              <a:gd name="connsiteY14" fmla="*/ 2144761 h 5656330"/>
              <a:gd name="connsiteX15" fmla="*/ 189095 w 3894833"/>
              <a:gd name="connsiteY15" fmla="*/ 2144761 h 5656330"/>
              <a:gd name="connsiteX16" fmla="*/ 691654 w 3894833"/>
              <a:gd name="connsiteY16" fmla="*/ 1639663 h 5656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94833" h="5656330">
                <a:moveTo>
                  <a:pt x="691654" y="0"/>
                </a:moveTo>
                <a:lnTo>
                  <a:pt x="925166" y="0"/>
                </a:lnTo>
                <a:lnTo>
                  <a:pt x="925166" y="1025424"/>
                </a:lnTo>
                <a:cubicBezTo>
                  <a:pt x="925166" y="1025424"/>
                  <a:pt x="925166" y="1289394"/>
                  <a:pt x="1184060" y="1289394"/>
                </a:cubicBezTo>
                <a:lnTo>
                  <a:pt x="1194212" y="1289394"/>
                </a:lnTo>
                <a:cubicBezTo>
                  <a:pt x="1194212" y="1289394"/>
                  <a:pt x="1453107" y="1289394"/>
                  <a:pt x="1453107" y="1025424"/>
                </a:cubicBezTo>
                <a:lnTo>
                  <a:pt x="1453107" y="0"/>
                </a:lnTo>
                <a:lnTo>
                  <a:pt x="3894833" y="0"/>
                </a:lnTo>
                <a:lnTo>
                  <a:pt x="3894833" y="3731122"/>
                </a:lnTo>
                <a:cubicBezTo>
                  <a:pt x="3894833" y="3731122"/>
                  <a:pt x="3894833" y="5562417"/>
                  <a:pt x="2110494" y="5656330"/>
                </a:cubicBezTo>
                <a:lnTo>
                  <a:pt x="1842717" y="5656330"/>
                </a:lnTo>
                <a:cubicBezTo>
                  <a:pt x="1467066" y="5628410"/>
                  <a:pt x="0" y="5413934"/>
                  <a:pt x="0" y="3731122"/>
                </a:cubicBezTo>
                <a:lnTo>
                  <a:pt x="0" y="2120572"/>
                </a:lnTo>
                <a:lnTo>
                  <a:pt x="7266" y="2123266"/>
                </a:lnTo>
                <a:cubicBezTo>
                  <a:pt x="54929" y="2136948"/>
                  <a:pt x="109301" y="2144761"/>
                  <a:pt x="171328" y="2144761"/>
                </a:cubicBezTo>
                <a:lnTo>
                  <a:pt x="189095" y="2144761"/>
                </a:lnTo>
                <a:cubicBezTo>
                  <a:pt x="194172" y="2144761"/>
                  <a:pt x="691654" y="2138415"/>
                  <a:pt x="691654" y="1639663"/>
                </a:cubicBezTo>
                <a:close/>
              </a:path>
            </a:pathLst>
          </a:custGeom>
        </p:spPr>
        <p:txBody>
          <a:bodyPr wrap="square" rtlCol="0" anchor="ctr" anchorCtr="0">
            <a:noAutofit/>
          </a:bodyPr>
          <a:lstStyle>
            <a:lvl1pPr marL="0" indent="0" algn="ctr">
              <a:buNone/>
              <a:defRPr sz="1400"/>
            </a:lvl1pPr>
          </a:lstStyle>
          <a:p>
            <a:pPr rtl="0"/>
            <a:r>
              <a:rPr lang="en-US" noProof="0"/>
              <a:t>Click icon to add picture</a:t>
            </a:r>
            <a:endParaRPr lang="en-GB" noProof="0"/>
          </a:p>
        </p:txBody>
      </p:sp>
      <p:sp>
        <p:nvSpPr>
          <p:cNvPr id="24" name="Oval 23">
            <a:extLst>
              <a:ext uri="{FF2B5EF4-FFF2-40B4-BE49-F238E27FC236}">
                <a16:creationId xmlns:a16="http://schemas.microsoft.com/office/drawing/2014/main" id="{CE8B26E3-C9CA-4CFF-8221-19518F497FF4}"/>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5" name="Graphic 12">
            <a:extLst>
              <a:ext uri="{FF2B5EF4-FFF2-40B4-BE49-F238E27FC236}">
                <a16:creationId xmlns:a16="http://schemas.microsoft.com/office/drawing/2014/main" id="{A9957602-C843-44E0-A93F-66AF5A6A0F0A}"/>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2" name="Title 1">
            <a:extLst>
              <a:ext uri="{FF2B5EF4-FFF2-40B4-BE49-F238E27FC236}">
                <a16:creationId xmlns:a16="http://schemas.microsoft.com/office/drawing/2014/main" id="{7242568A-7F20-40F2-9490-E3BC7466DA0D}"/>
              </a:ext>
            </a:extLst>
          </p:cNvPr>
          <p:cNvSpPr>
            <a:spLocks noGrp="1"/>
          </p:cNvSpPr>
          <p:nvPr>
            <p:ph type="title" hasCustomPrompt="1"/>
          </p:nvPr>
        </p:nvSpPr>
        <p:spPr>
          <a:xfrm>
            <a:off x="6910023" y="908050"/>
            <a:ext cx="4503295" cy="782638"/>
          </a:xfrm>
        </p:spPr>
        <p:txBody>
          <a:bodyPr rtlCol="0"/>
          <a:lstStyle>
            <a:lvl1pPr>
              <a:defRPr/>
            </a:lvl1pPr>
          </a:lstStyle>
          <a:p>
            <a:pPr rtl="0"/>
            <a:r>
              <a:rPr lang="en-GB" noProof="0"/>
              <a:t>TEXT LAYOUT 02</a:t>
            </a:r>
          </a:p>
        </p:txBody>
      </p:sp>
      <p:sp>
        <p:nvSpPr>
          <p:cNvPr id="4" name="Date Placeholder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10" name="Freeform: Shape 9">
            <a:extLst>
              <a:ext uri="{FF2B5EF4-FFF2-40B4-BE49-F238E27FC236}">
                <a16:creationId xmlns:a16="http://schemas.microsoft.com/office/drawing/2014/main" id="{7492975F-6F5D-4157-A751-54BACCCF1800}"/>
              </a:ext>
            </a:extLst>
          </p:cNvPr>
          <p:cNvSpPr/>
          <p:nvPr/>
        </p:nvSpPr>
        <p:spPr>
          <a:xfrm>
            <a:off x="5492146" y="-12675"/>
            <a:ext cx="545708" cy="3819957"/>
          </a:xfrm>
          <a:custGeom>
            <a:avLst/>
            <a:gdLst>
              <a:gd name="connsiteX0" fmla="*/ 12675 w 545708"/>
              <a:gd name="connsiteY0" fmla="*/ 12675 h 3819957"/>
              <a:gd name="connsiteX1" fmla="*/ 12675 w 545708"/>
              <a:gd name="connsiteY1" fmla="*/ 3550894 h 3819957"/>
              <a:gd name="connsiteX2" fmla="*/ 271569 w 545708"/>
              <a:gd name="connsiteY2" fmla="*/ 3814865 h 3819957"/>
              <a:gd name="connsiteX3" fmla="*/ 281722 w 545708"/>
              <a:gd name="connsiteY3" fmla="*/ 3814865 h 3819957"/>
              <a:gd name="connsiteX4" fmla="*/ 540616 w 545708"/>
              <a:gd name="connsiteY4" fmla="*/ 3550894 h 3819957"/>
              <a:gd name="connsiteX5" fmla="*/ 540616 w 545708"/>
              <a:gd name="connsiteY5" fmla="*/ 12675 h 3819957"/>
              <a:gd name="connsiteX6" fmla="*/ 12675 w 545708"/>
              <a:gd name="connsiteY6" fmla="*/ 12675 h 381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708" h="3819957">
                <a:moveTo>
                  <a:pt x="12675" y="12675"/>
                </a:moveTo>
                <a:lnTo>
                  <a:pt x="12675" y="3550894"/>
                </a:lnTo>
                <a:cubicBezTo>
                  <a:pt x="12675" y="3550894"/>
                  <a:pt x="12675" y="3814865"/>
                  <a:pt x="271569" y="3814865"/>
                </a:cubicBezTo>
                <a:lnTo>
                  <a:pt x="281722" y="3814865"/>
                </a:lnTo>
                <a:cubicBezTo>
                  <a:pt x="281722" y="3814865"/>
                  <a:pt x="540616" y="3814865"/>
                  <a:pt x="540616" y="3550894"/>
                </a:cubicBezTo>
                <a:lnTo>
                  <a:pt x="540616" y="12675"/>
                </a:lnTo>
                <a:lnTo>
                  <a:pt x="12675" y="12675"/>
                </a:lnTo>
                <a:close/>
              </a:path>
            </a:pathLst>
          </a:custGeom>
          <a:solidFill>
            <a:schemeClr val="accent1"/>
          </a:solidFill>
          <a:ln w="12684" cap="flat">
            <a:noFill/>
            <a:prstDash val="solid"/>
            <a:miter/>
          </a:ln>
        </p:spPr>
        <p:txBody>
          <a:bodyPr rtlCol="0" anchor="ctr"/>
          <a:lstStyle/>
          <a:p>
            <a:pPr rtl="0"/>
            <a:endParaRPr lang="en-GB" noProof="0"/>
          </a:p>
        </p:txBody>
      </p:sp>
      <p:sp>
        <p:nvSpPr>
          <p:cNvPr id="13" name="Freeform: Shape 12">
            <a:extLst>
              <a:ext uri="{FF2B5EF4-FFF2-40B4-BE49-F238E27FC236}">
                <a16:creationId xmlns:a16="http://schemas.microsoft.com/office/drawing/2014/main" id="{6C50EDEB-35C1-4DED-A608-A0EAA8DE5404}"/>
              </a:ext>
            </a:extLst>
          </p:cNvPr>
          <p:cNvSpPr/>
          <p:nvPr/>
        </p:nvSpPr>
        <p:spPr>
          <a:xfrm>
            <a:off x="5479455" y="-12675"/>
            <a:ext cx="571090" cy="3832648"/>
          </a:xfrm>
          <a:custGeom>
            <a:avLst/>
            <a:gdLst>
              <a:gd name="connsiteX0" fmla="*/ 540616 w 571089"/>
              <a:gd name="connsiteY0" fmla="*/ 12675 h 3832648"/>
              <a:gd name="connsiteX1" fmla="*/ 540616 w 571089"/>
              <a:gd name="connsiteY1" fmla="*/ 3550894 h 3832648"/>
              <a:gd name="connsiteX2" fmla="*/ 294413 w 571089"/>
              <a:gd name="connsiteY2" fmla="*/ 3802174 h 3832648"/>
              <a:gd name="connsiteX3" fmla="*/ 284260 w 571089"/>
              <a:gd name="connsiteY3" fmla="*/ 3802174 h 3832648"/>
              <a:gd name="connsiteX4" fmla="*/ 38056 w 571089"/>
              <a:gd name="connsiteY4" fmla="*/ 3550894 h 3832648"/>
              <a:gd name="connsiteX5" fmla="*/ 38056 w 571089"/>
              <a:gd name="connsiteY5" fmla="*/ 12675 h 3832648"/>
              <a:gd name="connsiteX6" fmla="*/ 12675 w 571089"/>
              <a:gd name="connsiteY6" fmla="*/ 12675 h 3832648"/>
              <a:gd name="connsiteX7" fmla="*/ 12675 w 571089"/>
              <a:gd name="connsiteY7" fmla="*/ 3550894 h 3832648"/>
              <a:gd name="connsiteX8" fmla="*/ 284260 w 571089"/>
              <a:gd name="connsiteY8" fmla="*/ 3827556 h 3832648"/>
              <a:gd name="connsiteX9" fmla="*/ 294413 w 571089"/>
              <a:gd name="connsiteY9" fmla="*/ 3827556 h 3832648"/>
              <a:gd name="connsiteX10" fmla="*/ 565998 w 571089"/>
              <a:gd name="connsiteY10" fmla="*/ 3550894 h 3832648"/>
              <a:gd name="connsiteX11" fmla="*/ 565998 w 571089"/>
              <a:gd name="connsiteY11" fmla="*/ 12675 h 3832648"/>
              <a:gd name="connsiteX12" fmla="*/ 540616 w 571089"/>
              <a:gd name="connsiteY12" fmla="*/ 12675 h 383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1089" h="3832648">
                <a:moveTo>
                  <a:pt x="540616" y="12675"/>
                </a:moveTo>
                <a:lnTo>
                  <a:pt x="540616" y="3550894"/>
                </a:lnTo>
                <a:cubicBezTo>
                  <a:pt x="540616" y="3798367"/>
                  <a:pt x="304565" y="3802174"/>
                  <a:pt x="294413" y="3802174"/>
                </a:cubicBezTo>
                <a:lnTo>
                  <a:pt x="284260" y="3802174"/>
                </a:lnTo>
                <a:cubicBezTo>
                  <a:pt x="41864" y="3802174"/>
                  <a:pt x="38056" y="3561047"/>
                  <a:pt x="38056" y="3550894"/>
                </a:cubicBezTo>
                <a:lnTo>
                  <a:pt x="38056" y="12675"/>
                </a:lnTo>
                <a:lnTo>
                  <a:pt x="12675" y="12675"/>
                </a:lnTo>
                <a:lnTo>
                  <a:pt x="12675" y="3550894"/>
                </a:lnTo>
                <a:cubicBezTo>
                  <a:pt x="12675" y="3553433"/>
                  <a:pt x="15213" y="3827556"/>
                  <a:pt x="284260" y="3827556"/>
                </a:cubicBezTo>
                <a:lnTo>
                  <a:pt x="294413" y="3827556"/>
                </a:lnTo>
                <a:cubicBezTo>
                  <a:pt x="296951" y="3827556"/>
                  <a:pt x="565998" y="3825017"/>
                  <a:pt x="565998" y="3550894"/>
                </a:cubicBezTo>
                <a:lnTo>
                  <a:pt x="565998" y="12675"/>
                </a:lnTo>
                <a:lnTo>
                  <a:pt x="540616" y="12675"/>
                </a:lnTo>
                <a:close/>
              </a:path>
            </a:pathLst>
          </a:custGeom>
          <a:solidFill>
            <a:schemeClr val="bg1"/>
          </a:solidFill>
          <a:ln w="12684" cap="flat">
            <a:noFill/>
            <a:prstDash val="solid"/>
            <a:miter/>
          </a:ln>
        </p:spPr>
        <p:txBody>
          <a:bodyPr rtlCol="0" anchor="ctr"/>
          <a:lstStyle/>
          <a:p>
            <a:pPr rtl="0"/>
            <a:endParaRPr lang="en-GB" noProof="0"/>
          </a:p>
        </p:txBody>
      </p:sp>
      <p:sp>
        <p:nvSpPr>
          <p:cNvPr id="16" name="Text Placeholder 14">
            <a:extLst>
              <a:ext uri="{FF2B5EF4-FFF2-40B4-BE49-F238E27FC236}">
                <a16:creationId xmlns:a16="http://schemas.microsoft.com/office/drawing/2014/main" id="{F469DEB5-CC79-4D71-8360-0B10B34244B7}"/>
              </a:ext>
            </a:extLst>
          </p:cNvPr>
          <p:cNvSpPr>
            <a:spLocks noGrp="1"/>
          </p:cNvSpPr>
          <p:nvPr userDrawn="1">
            <p:ph type="body" sz="quarter" idx="13" hasCustomPrompt="1"/>
          </p:nvPr>
        </p:nvSpPr>
        <p:spPr>
          <a:xfrm>
            <a:off x="6910023" y="2050475"/>
            <a:ext cx="4548187" cy="639683"/>
          </a:xfrm>
        </p:spPr>
        <p:txBody>
          <a:bodyPr rtlCol="0">
            <a:normAutofit/>
          </a:bodyPr>
          <a:lstStyle>
            <a:lvl1pPr marL="0" indent="0">
              <a:buNone/>
              <a:defRPr sz="1800" b="1" i="0"/>
            </a:lvl1pPr>
          </a:lstStyle>
          <a:p>
            <a:pPr lvl="0" rtl="0"/>
            <a:r>
              <a:rPr lang="en-GB" noProof="0"/>
              <a:t>Edit Master text styles</a:t>
            </a:r>
          </a:p>
        </p:txBody>
      </p:sp>
      <p:sp>
        <p:nvSpPr>
          <p:cNvPr id="17" name="Text Placeholder 14">
            <a:extLst>
              <a:ext uri="{FF2B5EF4-FFF2-40B4-BE49-F238E27FC236}">
                <a16:creationId xmlns:a16="http://schemas.microsoft.com/office/drawing/2014/main" id="{9EE0722D-F13C-4FFB-9E31-CC024B92E6CD}"/>
              </a:ext>
            </a:extLst>
          </p:cNvPr>
          <p:cNvSpPr>
            <a:spLocks noGrp="1"/>
          </p:cNvSpPr>
          <p:nvPr userDrawn="1">
            <p:ph type="body" sz="quarter" idx="14" hasCustomPrompt="1"/>
          </p:nvPr>
        </p:nvSpPr>
        <p:spPr>
          <a:xfrm>
            <a:off x="6910023" y="2839714"/>
            <a:ext cx="4548187" cy="2916952"/>
          </a:xfrm>
        </p:spPr>
        <p:txBody>
          <a:bodyPr rtlCol="0">
            <a:normAutofit/>
          </a:bodyPr>
          <a:lstStyle>
            <a:lvl1pPr marL="180000" indent="-180000">
              <a:spcBef>
                <a:spcPts val="600"/>
              </a:spcBef>
              <a:buClr>
                <a:schemeClr val="accent3"/>
              </a:buClr>
              <a:buFont typeface="Arial" panose="020B0604020202020204" pitchFamily="34" charset="0"/>
              <a:buChar char="•"/>
              <a:defRPr sz="1400" b="0" i="0">
                <a:solidFill>
                  <a:schemeClr val="tx1">
                    <a:lumMod val="65000"/>
                    <a:lumOff val="35000"/>
                  </a:schemeClr>
                </a:solidFill>
              </a:defRPr>
            </a:lvl1pPr>
          </a:lstStyle>
          <a:p>
            <a:pPr lvl="0" rtl="0"/>
            <a:r>
              <a:rPr lang="en-GB" noProof="0"/>
              <a:t>Edit Master text styles</a:t>
            </a:r>
          </a:p>
        </p:txBody>
      </p:sp>
      <p:sp>
        <p:nvSpPr>
          <p:cNvPr id="3" name="Graphic 22">
            <a:extLst>
              <a:ext uri="{FF2B5EF4-FFF2-40B4-BE49-F238E27FC236}">
                <a16:creationId xmlns:a16="http://schemas.microsoft.com/office/drawing/2014/main" id="{827885C7-FA6F-4513-83BC-BEAD42F63D5B}"/>
              </a:ext>
            </a:extLst>
          </p:cNvPr>
          <p:cNvSpPr/>
          <p:nvPr userDrawn="1"/>
        </p:nvSpPr>
        <p:spPr>
          <a:xfrm>
            <a:off x="6981947" y="172667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en-GB" noProof="0"/>
          </a:p>
        </p:txBody>
      </p:sp>
      <p:sp>
        <p:nvSpPr>
          <p:cNvPr id="22" name="Freeform: Shape 21">
            <a:extLst>
              <a:ext uri="{FF2B5EF4-FFF2-40B4-BE49-F238E27FC236}">
                <a16:creationId xmlns:a16="http://schemas.microsoft.com/office/drawing/2014/main" id="{30961087-B677-45AC-8D02-FEE615D17609}"/>
              </a:ext>
            </a:extLst>
          </p:cNvPr>
          <p:cNvSpPr/>
          <p:nvPr userDrawn="1"/>
        </p:nvSpPr>
        <p:spPr>
          <a:xfrm>
            <a:off x="1069371" y="-12675"/>
            <a:ext cx="1002580" cy="2144760"/>
          </a:xfrm>
          <a:custGeom>
            <a:avLst/>
            <a:gdLst>
              <a:gd name="connsiteX0" fmla="*/ 12675 w 1002580"/>
              <a:gd name="connsiteY0" fmla="*/ 12675 h 2144760"/>
              <a:gd name="connsiteX1" fmla="*/ 12675 w 1002580"/>
              <a:gd name="connsiteY1" fmla="*/ 1652337 h 2144760"/>
              <a:gd name="connsiteX2" fmla="*/ 498736 w 1002580"/>
              <a:gd name="connsiteY2" fmla="*/ 2139668 h 2144760"/>
              <a:gd name="connsiteX3" fmla="*/ 516503 w 1002580"/>
              <a:gd name="connsiteY3" fmla="*/ 2139668 h 2144760"/>
              <a:gd name="connsiteX4" fmla="*/ 1002564 w 1002580"/>
              <a:gd name="connsiteY4" fmla="*/ 1652337 h 2144760"/>
              <a:gd name="connsiteX5" fmla="*/ 1002564 w 1002580"/>
              <a:gd name="connsiteY5" fmla="*/ 12675 h 2144760"/>
              <a:gd name="connsiteX6" fmla="*/ 12675 w 1002580"/>
              <a:gd name="connsiteY6" fmla="*/ 12675 h 214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2580" h="2144760">
                <a:moveTo>
                  <a:pt x="12675" y="12675"/>
                </a:moveTo>
                <a:lnTo>
                  <a:pt x="12675" y="1652337"/>
                </a:lnTo>
                <a:cubicBezTo>
                  <a:pt x="12675" y="1652337"/>
                  <a:pt x="12675" y="2139668"/>
                  <a:pt x="498736" y="2139668"/>
                </a:cubicBezTo>
                <a:lnTo>
                  <a:pt x="516503" y="2139668"/>
                </a:lnTo>
                <a:cubicBezTo>
                  <a:pt x="516503" y="2139668"/>
                  <a:pt x="1002564" y="2139668"/>
                  <a:pt x="1002564" y="1652337"/>
                </a:cubicBezTo>
                <a:lnTo>
                  <a:pt x="1002564" y="12675"/>
                </a:lnTo>
                <a:lnTo>
                  <a:pt x="12675" y="12675"/>
                </a:lnTo>
                <a:close/>
              </a:path>
            </a:pathLst>
          </a:custGeom>
          <a:solidFill>
            <a:schemeClr val="accent3"/>
          </a:solidFill>
          <a:ln w="12684"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1880297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42" name="Picture Placeholder 41">
            <a:extLst>
              <a:ext uri="{FF2B5EF4-FFF2-40B4-BE49-F238E27FC236}">
                <a16:creationId xmlns:a16="http://schemas.microsoft.com/office/drawing/2014/main" id="{D6E0F90B-941A-45B6-85DA-E0D4E7977CD8}"/>
              </a:ext>
            </a:extLst>
          </p:cNvPr>
          <p:cNvSpPr>
            <a:spLocks noGrp="1"/>
          </p:cNvSpPr>
          <p:nvPr>
            <p:ph type="pic" sz="quarter" idx="18"/>
          </p:nvPr>
        </p:nvSpPr>
        <p:spPr>
          <a:xfrm>
            <a:off x="5771770" y="1483675"/>
            <a:ext cx="6421408" cy="3438427"/>
          </a:xfrm>
          <a:custGeom>
            <a:avLst/>
            <a:gdLst>
              <a:gd name="connsiteX0" fmla="*/ 1709168 w 6421408"/>
              <a:gd name="connsiteY0" fmla="*/ 0 h 3438427"/>
              <a:gd name="connsiteX1" fmla="*/ 6421408 w 6421408"/>
              <a:gd name="connsiteY1" fmla="*/ 0 h 3438427"/>
              <a:gd name="connsiteX2" fmla="*/ 6421408 w 6421408"/>
              <a:gd name="connsiteY2" fmla="*/ 280430 h 3438427"/>
              <a:gd name="connsiteX3" fmla="*/ 5507320 w 6421408"/>
              <a:gd name="connsiteY3" fmla="*/ 280430 h 3438427"/>
              <a:gd name="connsiteX4" fmla="*/ 5322477 w 6421408"/>
              <a:gd name="connsiteY4" fmla="*/ 461067 h 3438427"/>
              <a:gd name="connsiteX5" fmla="*/ 5322477 w 6421408"/>
              <a:gd name="connsiteY5" fmla="*/ 467384 h 3438427"/>
              <a:gd name="connsiteX6" fmla="*/ 5507320 w 6421408"/>
              <a:gd name="connsiteY6" fmla="*/ 648021 h 3438427"/>
              <a:gd name="connsiteX7" fmla="*/ 6421408 w 6421408"/>
              <a:gd name="connsiteY7" fmla="*/ 648021 h 3438427"/>
              <a:gd name="connsiteX8" fmla="*/ 6421408 w 6421408"/>
              <a:gd name="connsiteY8" fmla="*/ 2672927 h 3438427"/>
              <a:gd name="connsiteX9" fmla="*/ 4918005 w 6421408"/>
              <a:gd name="connsiteY9" fmla="*/ 2672927 h 3438427"/>
              <a:gd name="connsiteX10" fmla="*/ 4642006 w 6421408"/>
              <a:gd name="connsiteY10" fmla="*/ 2943252 h 3438427"/>
              <a:gd name="connsiteX11" fmla="*/ 4642006 w 6421408"/>
              <a:gd name="connsiteY11" fmla="*/ 2949569 h 3438427"/>
              <a:gd name="connsiteX12" fmla="*/ 3297460 w 6421408"/>
              <a:gd name="connsiteY12" fmla="*/ 2949569 h 3438427"/>
              <a:gd name="connsiteX13" fmla="*/ 2831554 w 6421408"/>
              <a:gd name="connsiteY13" fmla="*/ 3411899 h 3438427"/>
              <a:gd name="connsiteX14" fmla="*/ 2831554 w 6421408"/>
              <a:gd name="connsiteY14" fmla="*/ 3428320 h 3438427"/>
              <a:gd name="connsiteX15" fmla="*/ 2831723 w 6421408"/>
              <a:gd name="connsiteY15" fmla="*/ 3434345 h 3438427"/>
              <a:gd name="connsiteX16" fmla="*/ 2831976 w 6421408"/>
              <a:gd name="connsiteY16" fmla="*/ 3438427 h 3438427"/>
              <a:gd name="connsiteX17" fmla="*/ 1709168 w 6421408"/>
              <a:gd name="connsiteY17" fmla="*/ 3438427 h 3438427"/>
              <a:gd name="connsiteX18" fmla="*/ 0 w 6421408"/>
              <a:gd name="connsiteY18" fmla="*/ 1733109 h 3438427"/>
              <a:gd name="connsiteX19" fmla="*/ 0 w 6421408"/>
              <a:gd name="connsiteY19" fmla="*/ 1705319 h 3438427"/>
              <a:gd name="connsiteX20" fmla="*/ 1709168 w 6421408"/>
              <a:gd name="connsiteY20" fmla="*/ 0 h 343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421408" h="3438427">
                <a:moveTo>
                  <a:pt x="1709168" y="0"/>
                </a:moveTo>
                <a:lnTo>
                  <a:pt x="6421408" y="0"/>
                </a:lnTo>
                <a:lnTo>
                  <a:pt x="6421408" y="280430"/>
                </a:lnTo>
                <a:lnTo>
                  <a:pt x="5507320" y="280430"/>
                </a:lnTo>
                <a:cubicBezTo>
                  <a:pt x="5507320" y="280430"/>
                  <a:pt x="5322477" y="280430"/>
                  <a:pt x="5322477" y="461067"/>
                </a:cubicBezTo>
                <a:lnTo>
                  <a:pt x="5322477" y="467384"/>
                </a:lnTo>
                <a:cubicBezTo>
                  <a:pt x="5322477" y="467384"/>
                  <a:pt x="5322477" y="648021"/>
                  <a:pt x="5507320" y="648021"/>
                </a:cubicBezTo>
                <a:lnTo>
                  <a:pt x="6421408" y="648021"/>
                </a:lnTo>
                <a:lnTo>
                  <a:pt x="6421408" y="2672927"/>
                </a:lnTo>
                <a:lnTo>
                  <a:pt x="4918005" y="2672927"/>
                </a:lnTo>
                <a:cubicBezTo>
                  <a:pt x="4915473" y="2672927"/>
                  <a:pt x="4642006" y="2675454"/>
                  <a:pt x="4642006" y="2943252"/>
                </a:cubicBezTo>
                <a:lnTo>
                  <a:pt x="4642006" y="2949569"/>
                </a:lnTo>
                <a:lnTo>
                  <a:pt x="3297460" y="2949569"/>
                </a:lnTo>
                <a:cubicBezTo>
                  <a:pt x="3292396" y="2949569"/>
                  <a:pt x="2831554" y="2954621"/>
                  <a:pt x="2831554" y="3411899"/>
                </a:cubicBezTo>
                <a:lnTo>
                  <a:pt x="2831554" y="3428320"/>
                </a:lnTo>
                <a:cubicBezTo>
                  <a:pt x="2831554" y="3428636"/>
                  <a:pt x="2831574" y="3430718"/>
                  <a:pt x="2831723" y="3434345"/>
                </a:cubicBezTo>
                <a:lnTo>
                  <a:pt x="2831976" y="3438427"/>
                </a:lnTo>
                <a:lnTo>
                  <a:pt x="1709168" y="3438427"/>
                </a:lnTo>
                <a:cubicBezTo>
                  <a:pt x="1709168" y="3438427"/>
                  <a:pt x="0" y="3438427"/>
                  <a:pt x="0" y="1733109"/>
                </a:cubicBezTo>
                <a:lnTo>
                  <a:pt x="0" y="1705319"/>
                </a:lnTo>
                <a:cubicBezTo>
                  <a:pt x="0" y="1705319"/>
                  <a:pt x="0" y="0"/>
                  <a:pt x="1709168" y="0"/>
                </a:cubicBezTo>
                <a:close/>
              </a:path>
            </a:pathLst>
          </a:custGeom>
        </p:spPr>
        <p:txBody>
          <a:bodyPr wrap="square" rtlCol="0" anchor="ctr" anchorCtr="0">
            <a:noAutofit/>
          </a:bodyPr>
          <a:lstStyle>
            <a:lvl1pPr marL="0" indent="0" algn="ctr">
              <a:buNone/>
              <a:defRPr sz="1400"/>
            </a:lvl1pPr>
          </a:lstStyle>
          <a:p>
            <a:pPr rtl="0"/>
            <a:r>
              <a:rPr lang="en-US" noProof="0"/>
              <a:t>Click icon to add picture</a:t>
            </a:r>
            <a:endParaRPr lang="en-GB" noProof="0"/>
          </a:p>
        </p:txBody>
      </p:sp>
      <p:sp>
        <p:nvSpPr>
          <p:cNvPr id="35" name="Oval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6" name="Graphic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2" name="Title 1">
            <a:extLst>
              <a:ext uri="{FF2B5EF4-FFF2-40B4-BE49-F238E27FC236}">
                <a16:creationId xmlns:a16="http://schemas.microsoft.com/office/drawing/2014/main" id="{7242568A-7F20-40F2-9490-E3BC7466DA0D}"/>
              </a:ext>
            </a:extLst>
          </p:cNvPr>
          <p:cNvSpPr>
            <a:spLocks noGrp="1"/>
          </p:cNvSpPr>
          <p:nvPr>
            <p:ph type="title" hasCustomPrompt="1"/>
          </p:nvPr>
        </p:nvSpPr>
        <p:spPr>
          <a:xfrm>
            <a:off x="815853" y="1231900"/>
            <a:ext cx="4503295" cy="782638"/>
          </a:xfrm>
        </p:spPr>
        <p:txBody>
          <a:bodyPr rtlCol="0"/>
          <a:lstStyle>
            <a:lvl1pPr>
              <a:defRPr/>
            </a:lvl1pPr>
          </a:lstStyle>
          <a:p>
            <a:pPr rtl="0"/>
            <a:r>
              <a:rPr lang="en-GB" noProof="0"/>
              <a:t>TEXT LAYOUT 02</a:t>
            </a:r>
          </a:p>
        </p:txBody>
      </p:sp>
      <p:sp>
        <p:nvSpPr>
          <p:cNvPr id="4" name="Date Placeholder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18" name="Text Placeholder 14">
            <a:extLst>
              <a:ext uri="{FF2B5EF4-FFF2-40B4-BE49-F238E27FC236}">
                <a16:creationId xmlns:a16="http://schemas.microsoft.com/office/drawing/2014/main" id="{82903A57-2768-42F8-A5EA-4C19B9049850}"/>
              </a:ext>
            </a:extLst>
          </p:cNvPr>
          <p:cNvSpPr>
            <a:spLocks noGrp="1"/>
          </p:cNvSpPr>
          <p:nvPr>
            <p:ph type="body" sz="quarter" idx="15" hasCustomPrompt="1"/>
          </p:nvPr>
        </p:nvSpPr>
        <p:spPr>
          <a:xfrm>
            <a:off x="830067" y="3889184"/>
            <a:ext cx="4548187" cy="1708223"/>
          </a:xfrm>
        </p:spPr>
        <p:txBody>
          <a:bodyPr rtlCol="0">
            <a:normAutofit/>
          </a:bodyPr>
          <a:lstStyle>
            <a:lvl1pPr marL="180000" indent="-180000">
              <a:spcBef>
                <a:spcPts val="600"/>
              </a:spcBef>
              <a:buClr>
                <a:schemeClr val="accent3"/>
              </a:buClr>
              <a:buFont typeface="Arial" panose="020B0604020202020204" pitchFamily="34" charset="0"/>
              <a:buChar char="•"/>
              <a:defRPr sz="1400" b="0" i="0">
                <a:solidFill>
                  <a:schemeClr val="tx1">
                    <a:lumMod val="65000"/>
                    <a:lumOff val="35000"/>
                  </a:schemeClr>
                </a:solidFill>
              </a:defRPr>
            </a:lvl1pPr>
          </a:lstStyle>
          <a:p>
            <a:pPr lvl="0" rtl="0"/>
            <a:r>
              <a:rPr lang="en-GB" noProof="0"/>
              <a:t>Edit Master text styles</a:t>
            </a:r>
          </a:p>
        </p:txBody>
      </p:sp>
      <p:sp>
        <p:nvSpPr>
          <p:cNvPr id="38" name="Freeform: Shape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pPr rtl="0"/>
            <a:endParaRPr lang="en-GB" noProof="0"/>
          </a:p>
        </p:txBody>
      </p:sp>
      <p:sp>
        <p:nvSpPr>
          <p:cNvPr id="29" name="Freeform: Shape 28">
            <a:extLst>
              <a:ext uri="{FF2B5EF4-FFF2-40B4-BE49-F238E27FC236}">
                <a16:creationId xmlns:a16="http://schemas.microsoft.com/office/drawing/2014/main" id="{E46691B2-7AF3-4CAC-A285-36444A9101D9}"/>
              </a:ext>
            </a:extLst>
          </p:cNvPr>
          <p:cNvSpPr/>
          <p:nvPr userDrawn="1"/>
        </p:nvSpPr>
        <p:spPr>
          <a:xfrm>
            <a:off x="12193179" y="4156602"/>
            <a:ext cx="3197" cy="25264"/>
          </a:xfrm>
          <a:custGeom>
            <a:avLst/>
            <a:gdLst>
              <a:gd name="connsiteX0" fmla="*/ 0 w 3197"/>
              <a:gd name="connsiteY0" fmla="*/ 0 h 25264"/>
              <a:gd name="connsiteX1" fmla="*/ 3197 w 3197"/>
              <a:gd name="connsiteY1" fmla="*/ 0 h 25264"/>
              <a:gd name="connsiteX2" fmla="*/ 3197 w 3197"/>
              <a:gd name="connsiteY2" fmla="*/ 25264 h 25264"/>
              <a:gd name="connsiteX3" fmla="*/ 0 w 3197"/>
              <a:gd name="connsiteY3" fmla="*/ 25264 h 25264"/>
              <a:gd name="connsiteX4" fmla="*/ 0 w 3197"/>
              <a:gd name="connsiteY4" fmla="*/ 0 h 2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 h="25264">
                <a:moveTo>
                  <a:pt x="0" y="0"/>
                </a:moveTo>
                <a:lnTo>
                  <a:pt x="3197" y="0"/>
                </a:lnTo>
                <a:lnTo>
                  <a:pt x="3197" y="25264"/>
                </a:lnTo>
                <a:lnTo>
                  <a:pt x="0" y="25264"/>
                </a:lnTo>
                <a:lnTo>
                  <a:pt x="0" y="0"/>
                </a:lnTo>
                <a:close/>
              </a:path>
            </a:pathLst>
          </a:custGeom>
          <a:solidFill>
            <a:schemeClr val="bg2"/>
          </a:solidFill>
          <a:ln w="9525" cap="flat">
            <a:noFill/>
            <a:prstDash val="solid"/>
            <a:miter/>
          </a:ln>
        </p:spPr>
        <p:txBody>
          <a:bodyPr wrap="square" rtlCol="0" anchor="ctr">
            <a:noAutofit/>
          </a:bodyPr>
          <a:lstStyle/>
          <a:p>
            <a:pPr rtl="0"/>
            <a:endParaRPr lang="en-GB" noProof="0"/>
          </a:p>
        </p:txBody>
      </p:sp>
      <p:sp>
        <p:nvSpPr>
          <p:cNvPr id="26" name="Freeform: Shape 25">
            <a:extLst>
              <a:ext uri="{FF2B5EF4-FFF2-40B4-BE49-F238E27FC236}">
                <a16:creationId xmlns:a16="http://schemas.microsoft.com/office/drawing/2014/main" id="{FE8ACF66-A148-4D4F-A35C-837CDC6B154D}"/>
              </a:ext>
            </a:extLst>
          </p:cNvPr>
          <p:cNvSpPr/>
          <p:nvPr userDrawn="1"/>
        </p:nvSpPr>
        <p:spPr>
          <a:xfrm>
            <a:off x="12193179" y="4682093"/>
            <a:ext cx="3197" cy="25264"/>
          </a:xfrm>
          <a:custGeom>
            <a:avLst/>
            <a:gdLst>
              <a:gd name="connsiteX0" fmla="*/ 0 w 3197"/>
              <a:gd name="connsiteY0" fmla="*/ 0 h 25264"/>
              <a:gd name="connsiteX1" fmla="*/ 3197 w 3197"/>
              <a:gd name="connsiteY1" fmla="*/ 0 h 25264"/>
              <a:gd name="connsiteX2" fmla="*/ 3197 w 3197"/>
              <a:gd name="connsiteY2" fmla="*/ 25264 h 25264"/>
              <a:gd name="connsiteX3" fmla="*/ 0 w 3197"/>
              <a:gd name="connsiteY3" fmla="*/ 25264 h 25264"/>
              <a:gd name="connsiteX4" fmla="*/ 0 w 3197"/>
              <a:gd name="connsiteY4" fmla="*/ 0 h 2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 h="25264">
                <a:moveTo>
                  <a:pt x="0" y="0"/>
                </a:moveTo>
                <a:lnTo>
                  <a:pt x="3197" y="0"/>
                </a:lnTo>
                <a:lnTo>
                  <a:pt x="3197" y="25264"/>
                </a:lnTo>
                <a:lnTo>
                  <a:pt x="0" y="25264"/>
                </a:lnTo>
                <a:lnTo>
                  <a:pt x="0" y="0"/>
                </a:lnTo>
                <a:close/>
              </a:path>
            </a:pathLst>
          </a:custGeom>
          <a:solidFill>
            <a:schemeClr val="bg2"/>
          </a:solidFill>
          <a:ln w="9525" cap="flat">
            <a:noFill/>
            <a:prstDash val="solid"/>
            <a:miter/>
          </a:ln>
        </p:spPr>
        <p:txBody>
          <a:bodyPr wrap="square" rtlCol="0" anchor="ctr">
            <a:noAutofit/>
          </a:bodyPr>
          <a:lstStyle/>
          <a:p>
            <a:pPr rtl="0"/>
            <a:endParaRPr lang="en-GB" noProof="0"/>
          </a:p>
        </p:txBody>
      </p:sp>
      <p:sp>
        <p:nvSpPr>
          <p:cNvPr id="28" name="Text Placeholder 26">
            <a:extLst>
              <a:ext uri="{FF2B5EF4-FFF2-40B4-BE49-F238E27FC236}">
                <a16:creationId xmlns:a16="http://schemas.microsoft.com/office/drawing/2014/main" id="{5F10B1F7-5633-4C8B-A868-72D9C782CBA6}"/>
              </a:ext>
            </a:extLst>
          </p:cNvPr>
          <p:cNvSpPr>
            <a:spLocks noGrp="1"/>
          </p:cNvSpPr>
          <p:nvPr userDrawn="1">
            <p:ph type="body" sz="quarter" idx="16" hasCustomPrompt="1"/>
          </p:nvPr>
        </p:nvSpPr>
        <p:spPr>
          <a:xfrm>
            <a:off x="811115" y="2374900"/>
            <a:ext cx="4565650" cy="701675"/>
          </a:xfrm>
        </p:spPr>
        <p:txBody>
          <a:bodyPr rtlCol="0">
            <a:noAutofit/>
          </a:bodyPr>
          <a:lstStyle>
            <a:lvl1pPr marL="0" indent="0">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Edit Master text styles</a:t>
            </a:r>
          </a:p>
        </p:txBody>
      </p:sp>
      <p:sp>
        <p:nvSpPr>
          <p:cNvPr id="31" name="Text Placeholder 29">
            <a:extLst>
              <a:ext uri="{FF2B5EF4-FFF2-40B4-BE49-F238E27FC236}">
                <a16:creationId xmlns:a16="http://schemas.microsoft.com/office/drawing/2014/main" id="{CBA9BCD0-48BA-4D5B-8871-61204EACE422}"/>
              </a:ext>
            </a:extLst>
          </p:cNvPr>
          <p:cNvSpPr>
            <a:spLocks noGrp="1"/>
          </p:cNvSpPr>
          <p:nvPr userDrawn="1">
            <p:ph type="body" sz="quarter" idx="17" hasCustomPrompt="1"/>
          </p:nvPr>
        </p:nvSpPr>
        <p:spPr>
          <a:xfrm>
            <a:off x="811115" y="3165301"/>
            <a:ext cx="4583113" cy="689525"/>
          </a:xfrm>
        </p:spPr>
        <p:txBody>
          <a:bodyPr rtlCol="0"/>
          <a:lstStyle>
            <a:lvl1pPr marL="0" indent="0">
              <a:buNone/>
              <a:defRPr sz="1400">
                <a:solidFill>
                  <a:schemeClr val="tx1">
                    <a:lumMod val="65000"/>
                    <a:lumOff val="35000"/>
                  </a:schemeClr>
                </a:solidFill>
              </a:defRPr>
            </a:lvl1pPr>
            <a:lvl2pPr marL="457200" indent="0">
              <a:buNone/>
              <a:defRPr sz="1400">
                <a:solidFill>
                  <a:schemeClr val="tx1">
                    <a:lumMod val="50000"/>
                    <a:lumOff val="50000"/>
                  </a:schemeClr>
                </a:solidFill>
              </a:defRPr>
            </a:lvl2pPr>
            <a:lvl3pPr marL="914400" indent="0">
              <a:buNone/>
              <a:defRPr sz="1400">
                <a:solidFill>
                  <a:schemeClr val="tx1">
                    <a:lumMod val="50000"/>
                    <a:lumOff val="50000"/>
                  </a:schemeClr>
                </a:solidFill>
              </a:defRPr>
            </a:lvl3pPr>
            <a:lvl4pPr marL="1371600" indent="0">
              <a:buNone/>
              <a:defRPr sz="1400">
                <a:solidFill>
                  <a:schemeClr val="tx1">
                    <a:lumMod val="50000"/>
                    <a:lumOff val="50000"/>
                  </a:schemeClr>
                </a:solidFill>
              </a:defRPr>
            </a:lvl4pPr>
            <a:lvl5pPr marL="1828800" indent="0">
              <a:buNone/>
              <a:defRPr sz="1400">
                <a:solidFill>
                  <a:schemeClr val="tx1">
                    <a:lumMod val="50000"/>
                    <a:lumOff val="50000"/>
                  </a:schemeClr>
                </a:solidFill>
              </a:defRPr>
            </a:lvl5pPr>
          </a:lstStyle>
          <a:p>
            <a:pPr lvl="0" rtl="0"/>
            <a:r>
              <a:rPr lang="en-GB" noProof="0"/>
              <a:t>Edit Master text styles</a:t>
            </a:r>
          </a:p>
        </p:txBody>
      </p:sp>
      <p:sp>
        <p:nvSpPr>
          <p:cNvPr id="3" name="Graphic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en-GB" noProof="0"/>
          </a:p>
        </p:txBody>
      </p:sp>
      <p:sp>
        <p:nvSpPr>
          <p:cNvPr id="33" name="Freeform: Shape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pPr rtl="0"/>
            <a:endParaRPr lang="en-GB" noProof="0"/>
          </a:p>
        </p:txBody>
      </p:sp>
      <p:sp>
        <p:nvSpPr>
          <p:cNvPr id="41" name="Freeform: Shape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2280862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with subtitle">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6F44C9A9-0E74-4918-9B66-273196D2956C}"/>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9" name="Graphic 12">
            <a:extLst>
              <a:ext uri="{FF2B5EF4-FFF2-40B4-BE49-F238E27FC236}">
                <a16:creationId xmlns:a16="http://schemas.microsoft.com/office/drawing/2014/main" id="{4FD74D9D-1BEE-4A13-ABAA-5FBA5C4D1BFA}"/>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2" name="Title 1">
            <a:extLst>
              <a:ext uri="{FF2B5EF4-FFF2-40B4-BE49-F238E27FC236}">
                <a16:creationId xmlns:a16="http://schemas.microsoft.com/office/drawing/2014/main" id="{81053F33-9837-4E9F-8D29-24A800D841E9}"/>
              </a:ext>
            </a:extLst>
          </p:cNvPr>
          <p:cNvSpPr>
            <a:spLocks noGrp="1"/>
          </p:cNvSpPr>
          <p:nvPr>
            <p:ph type="title" hasCustomPrompt="1"/>
          </p:nvPr>
        </p:nvSpPr>
        <p:spPr>
          <a:xfrm>
            <a:off x="831850" y="781050"/>
            <a:ext cx="10515600" cy="676275"/>
          </a:xfrm>
        </p:spPr>
        <p:txBody>
          <a:bodyPr rtlCol="0" anchor="b">
            <a:normAutofit/>
          </a:bodyPr>
          <a:lstStyle>
            <a:lvl1pPr algn="ctr">
              <a:defRPr sz="4000"/>
            </a:lvl1pPr>
          </a:lstStyle>
          <a:p>
            <a:pPr rtl="0"/>
            <a:r>
              <a:rPr lang="en-GB" noProof="0"/>
              <a:t>COMPARISON</a:t>
            </a:r>
          </a:p>
        </p:txBody>
      </p:sp>
      <p:sp>
        <p:nvSpPr>
          <p:cNvPr id="3" name="Text Placeholder 2">
            <a:extLst>
              <a:ext uri="{FF2B5EF4-FFF2-40B4-BE49-F238E27FC236}">
                <a16:creationId xmlns:a16="http://schemas.microsoft.com/office/drawing/2014/main" id="{40DFDBBD-D278-4F5A-BD28-172F5B157E88}"/>
              </a:ext>
            </a:extLst>
          </p:cNvPr>
          <p:cNvSpPr>
            <a:spLocks noGrp="1"/>
          </p:cNvSpPr>
          <p:nvPr>
            <p:ph type="body" idx="1" hasCustomPrompt="1"/>
          </p:nvPr>
        </p:nvSpPr>
        <p:spPr>
          <a:xfrm>
            <a:off x="811311" y="2959593"/>
            <a:ext cx="4365625" cy="365125"/>
          </a:xfrm>
        </p:spPr>
        <p:txBody>
          <a:bodyPr rtlCol="0">
            <a:normAutofit/>
          </a:bodyPr>
          <a:lstStyle>
            <a:lvl1pPr marL="0" indent="0">
              <a:buNone/>
              <a:defRPr sz="25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SECTION 1 TITLE</a:t>
            </a:r>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17" name="Text Placeholder 26">
            <a:extLst>
              <a:ext uri="{FF2B5EF4-FFF2-40B4-BE49-F238E27FC236}">
                <a16:creationId xmlns:a16="http://schemas.microsoft.com/office/drawing/2014/main" id="{C990C5BD-BC2C-4822-AA4E-446B77052F23}"/>
              </a:ext>
            </a:extLst>
          </p:cNvPr>
          <p:cNvSpPr>
            <a:spLocks noGrp="1"/>
          </p:cNvSpPr>
          <p:nvPr>
            <p:ph type="body" sz="quarter" idx="16" hasCustomPrompt="1"/>
          </p:nvPr>
        </p:nvSpPr>
        <p:spPr>
          <a:xfrm>
            <a:off x="830066" y="1898650"/>
            <a:ext cx="10515599" cy="701675"/>
          </a:xfrm>
        </p:spPr>
        <p:txBody>
          <a:bodyPr rtlCol="0">
            <a:noAutofit/>
          </a:bodyPr>
          <a:lstStyle>
            <a:lvl1pPr marL="0" indent="0" algn="ctr">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Edit Master text styles</a:t>
            </a:r>
          </a:p>
        </p:txBody>
      </p:sp>
      <p:sp>
        <p:nvSpPr>
          <p:cNvPr id="22" name="Graphic 19">
            <a:extLst>
              <a:ext uri="{FF2B5EF4-FFF2-40B4-BE49-F238E27FC236}">
                <a16:creationId xmlns:a16="http://schemas.microsoft.com/office/drawing/2014/main" id="{258EB2BC-F42B-4177-83EB-F2D2BF76129C}"/>
              </a:ext>
            </a:extLst>
          </p:cNvPr>
          <p:cNvSpPr/>
          <p:nvPr userDrawn="1"/>
        </p:nvSpPr>
        <p:spPr>
          <a:xfrm>
            <a:off x="3019044" y="1583026"/>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en-GB" noProof="0"/>
          </a:p>
        </p:txBody>
      </p:sp>
      <p:sp>
        <p:nvSpPr>
          <p:cNvPr id="24" name="Text Placeholder 2">
            <a:extLst>
              <a:ext uri="{FF2B5EF4-FFF2-40B4-BE49-F238E27FC236}">
                <a16:creationId xmlns:a16="http://schemas.microsoft.com/office/drawing/2014/main" id="{B971AAD9-2660-4922-9B41-C45976A31C4F}"/>
              </a:ext>
            </a:extLst>
          </p:cNvPr>
          <p:cNvSpPr>
            <a:spLocks noGrp="1"/>
          </p:cNvSpPr>
          <p:nvPr>
            <p:ph type="body" idx="18" hasCustomPrompt="1"/>
          </p:nvPr>
        </p:nvSpPr>
        <p:spPr>
          <a:xfrm>
            <a:off x="5973985" y="2959593"/>
            <a:ext cx="4365625" cy="365125"/>
          </a:xfrm>
        </p:spPr>
        <p:txBody>
          <a:bodyPr rtlCol="0">
            <a:normAutofit/>
          </a:bodyPr>
          <a:lstStyle>
            <a:lvl1pPr marL="0" indent="0">
              <a:buNone/>
              <a:defRPr sz="25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SECTION 2 TITLE</a:t>
            </a:r>
          </a:p>
        </p:txBody>
      </p:sp>
      <p:sp>
        <p:nvSpPr>
          <p:cNvPr id="28" name="Text Placeholder 26">
            <a:extLst>
              <a:ext uri="{FF2B5EF4-FFF2-40B4-BE49-F238E27FC236}">
                <a16:creationId xmlns:a16="http://schemas.microsoft.com/office/drawing/2014/main" id="{D0525F80-1CD7-406E-A2B0-ACB0CD78A32C}"/>
              </a:ext>
            </a:extLst>
          </p:cNvPr>
          <p:cNvSpPr>
            <a:spLocks noGrp="1"/>
          </p:cNvSpPr>
          <p:nvPr>
            <p:ph type="body" sz="quarter" idx="20" hasCustomPrompt="1"/>
          </p:nvPr>
        </p:nvSpPr>
        <p:spPr>
          <a:xfrm>
            <a:off x="811311" y="3294245"/>
            <a:ext cx="4365625" cy="2333625"/>
          </a:xfrm>
        </p:spPr>
        <p:txBody>
          <a:bodyPr rtlCol="0">
            <a:normAutofit/>
          </a:bodyPr>
          <a:lstStyle>
            <a:lvl1pPr marL="180000" indent="-180000">
              <a:spcBef>
                <a:spcPts val="600"/>
              </a:spcBef>
              <a:buClr>
                <a:schemeClr val="accent3"/>
              </a:buClr>
              <a:defRPr sz="140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n-GB" noProof="0"/>
              <a:t>Edit Master text styles</a:t>
            </a:r>
          </a:p>
        </p:txBody>
      </p:sp>
      <p:sp>
        <p:nvSpPr>
          <p:cNvPr id="30" name="Text Placeholder 26">
            <a:extLst>
              <a:ext uri="{FF2B5EF4-FFF2-40B4-BE49-F238E27FC236}">
                <a16:creationId xmlns:a16="http://schemas.microsoft.com/office/drawing/2014/main" id="{527B617A-AB11-44E9-B2E2-53B7F35CD968}"/>
              </a:ext>
            </a:extLst>
          </p:cNvPr>
          <p:cNvSpPr>
            <a:spLocks noGrp="1"/>
          </p:cNvSpPr>
          <p:nvPr>
            <p:ph type="body" sz="quarter" idx="21" hasCustomPrompt="1"/>
          </p:nvPr>
        </p:nvSpPr>
        <p:spPr>
          <a:xfrm>
            <a:off x="5973985" y="3294245"/>
            <a:ext cx="4365625" cy="2333625"/>
          </a:xfrm>
        </p:spPr>
        <p:txBody>
          <a:bodyPr rtlCol="0">
            <a:normAutofit/>
          </a:bodyPr>
          <a:lstStyle>
            <a:lvl1pPr marL="180000" indent="-180000">
              <a:spcBef>
                <a:spcPts val="600"/>
              </a:spcBef>
              <a:buClr>
                <a:schemeClr val="accent3"/>
              </a:buClr>
              <a:defRPr sz="140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n-GB" noProof="0"/>
              <a:t>Edit Master text styles</a:t>
            </a:r>
          </a:p>
        </p:txBody>
      </p:sp>
      <p:grpSp>
        <p:nvGrpSpPr>
          <p:cNvPr id="41" name="Graphic 39">
            <a:extLst>
              <a:ext uri="{FF2B5EF4-FFF2-40B4-BE49-F238E27FC236}">
                <a16:creationId xmlns:a16="http://schemas.microsoft.com/office/drawing/2014/main" id="{F4C9083C-573A-4951-8064-8A2074E45857}"/>
              </a:ext>
            </a:extLst>
          </p:cNvPr>
          <p:cNvGrpSpPr/>
          <p:nvPr/>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E24D028E-B0C2-46BA-B6A7-734B26FEA98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n-GB" noProof="0"/>
            </a:p>
          </p:txBody>
        </p:sp>
        <p:sp>
          <p:nvSpPr>
            <p:cNvPr id="43" name="Freeform: Shape 42">
              <a:extLst>
                <a:ext uri="{FF2B5EF4-FFF2-40B4-BE49-F238E27FC236}">
                  <a16:creationId xmlns:a16="http://schemas.microsoft.com/office/drawing/2014/main" id="{1FD2C3DF-070C-48BB-8EC1-3FE31FCD20DC}"/>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n-GB" noProof="0"/>
            </a:p>
          </p:txBody>
        </p:sp>
        <p:sp>
          <p:nvSpPr>
            <p:cNvPr id="44" name="Freeform: Shape 43">
              <a:extLst>
                <a:ext uri="{FF2B5EF4-FFF2-40B4-BE49-F238E27FC236}">
                  <a16:creationId xmlns:a16="http://schemas.microsoft.com/office/drawing/2014/main" id="{F503CC8C-61AD-4DAB-B26E-509EA44669D4}"/>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n-GB" noProof="0"/>
            </a:p>
          </p:txBody>
        </p:sp>
        <p:sp>
          <p:nvSpPr>
            <p:cNvPr id="45" name="Freeform: Shape 44">
              <a:extLst>
                <a:ext uri="{FF2B5EF4-FFF2-40B4-BE49-F238E27FC236}">
                  <a16:creationId xmlns:a16="http://schemas.microsoft.com/office/drawing/2014/main" id="{8BB58BBD-BF4B-44A6-A2C8-AF1BE81D516E}"/>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n-GB" noProof="0"/>
            </a:p>
          </p:txBody>
        </p:sp>
        <p:sp>
          <p:nvSpPr>
            <p:cNvPr id="46" name="Freeform: Shape 45">
              <a:extLst>
                <a:ext uri="{FF2B5EF4-FFF2-40B4-BE49-F238E27FC236}">
                  <a16:creationId xmlns:a16="http://schemas.microsoft.com/office/drawing/2014/main" id="{602EAB3F-89ED-4532-AC15-8D6D0DE40EEB}"/>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714D3737-C4D1-46DE-A197-29A638CA1F30}"/>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n-GB" noProof="0"/>
            </a:p>
          </p:txBody>
        </p:sp>
      </p:grpSp>
    </p:spTree>
    <p:extLst>
      <p:ext uri="{BB962C8B-B14F-4D97-AF65-F5344CB8AC3E}">
        <p14:creationId xmlns:p14="http://schemas.microsoft.com/office/powerpoint/2010/main" val="682737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6BE8D45D-1E08-4F59-96CC-EA53D7CA6AB0}"/>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9" name="Graphic 12">
            <a:extLst>
              <a:ext uri="{FF2B5EF4-FFF2-40B4-BE49-F238E27FC236}">
                <a16:creationId xmlns:a16="http://schemas.microsoft.com/office/drawing/2014/main" id="{8E968353-82DA-42A2-88B6-AEFCF124AF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2" name="Title 1">
            <a:extLst>
              <a:ext uri="{FF2B5EF4-FFF2-40B4-BE49-F238E27FC236}">
                <a16:creationId xmlns:a16="http://schemas.microsoft.com/office/drawing/2014/main" id="{81053F33-9837-4E9F-8D29-24A800D841E9}"/>
              </a:ext>
            </a:extLst>
          </p:cNvPr>
          <p:cNvSpPr>
            <a:spLocks noGrp="1"/>
          </p:cNvSpPr>
          <p:nvPr>
            <p:ph type="title" hasCustomPrompt="1"/>
          </p:nvPr>
        </p:nvSpPr>
        <p:spPr>
          <a:xfrm>
            <a:off x="5642753" y="1474969"/>
            <a:ext cx="4395258" cy="676275"/>
          </a:xfrm>
        </p:spPr>
        <p:txBody>
          <a:bodyPr rtlCol="0" anchor="b">
            <a:normAutofit/>
          </a:bodyPr>
          <a:lstStyle>
            <a:lvl1pPr algn="l">
              <a:defRPr sz="4000"/>
            </a:lvl1pPr>
          </a:lstStyle>
          <a:p>
            <a:pPr rtl="0"/>
            <a:r>
              <a:rPr lang="en-GB" noProof="0"/>
              <a:t>CHART SLIDE</a:t>
            </a:r>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17" name="Text Placeholder 26">
            <a:extLst>
              <a:ext uri="{FF2B5EF4-FFF2-40B4-BE49-F238E27FC236}">
                <a16:creationId xmlns:a16="http://schemas.microsoft.com/office/drawing/2014/main" id="{C990C5BD-BC2C-4822-AA4E-446B77052F23}"/>
              </a:ext>
            </a:extLst>
          </p:cNvPr>
          <p:cNvSpPr>
            <a:spLocks noGrp="1"/>
          </p:cNvSpPr>
          <p:nvPr>
            <p:ph type="body" sz="quarter" idx="16" hasCustomPrompt="1"/>
          </p:nvPr>
        </p:nvSpPr>
        <p:spPr>
          <a:xfrm>
            <a:off x="5649889" y="2592569"/>
            <a:ext cx="5630885" cy="701675"/>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Edit Master text styles</a:t>
            </a:r>
          </a:p>
        </p:txBody>
      </p:sp>
      <p:sp>
        <p:nvSpPr>
          <p:cNvPr id="24" name="Text Placeholder 2">
            <a:extLst>
              <a:ext uri="{FF2B5EF4-FFF2-40B4-BE49-F238E27FC236}">
                <a16:creationId xmlns:a16="http://schemas.microsoft.com/office/drawing/2014/main" id="{B971AAD9-2660-4922-9B41-C45976A31C4F}"/>
              </a:ext>
            </a:extLst>
          </p:cNvPr>
          <p:cNvSpPr>
            <a:spLocks noGrp="1"/>
          </p:cNvSpPr>
          <p:nvPr>
            <p:ph type="body" idx="18" hasCustomPrompt="1"/>
          </p:nvPr>
        </p:nvSpPr>
        <p:spPr>
          <a:xfrm>
            <a:off x="6126385"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30%</a:t>
            </a:r>
          </a:p>
        </p:txBody>
      </p:sp>
      <p:sp>
        <p:nvSpPr>
          <p:cNvPr id="30" name="Text Placeholder 26">
            <a:extLst>
              <a:ext uri="{FF2B5EF4-FFF2-40B4-BE49-F238E27FC236}">
                <a16:creationId xmlns:a16="http://schemas.microsoft.com/office/drawing/2014/main" id="{527B617A-AB11-44E9-B2E2-53B7F35CD968}"/>
              </a:ext>
            </a:extLst>
          </p:cNvPr>
          <p:cNvSpPr>
            <a:spLocks noGrp="1"/>
          </p:cNvSpPr>
          <p:nvPr>
            <p:ph type="body" sz="quarter" idx="21" hasCustomPrompt="1"/>
          </p:nvPr>
        </p:nvSpPr>
        <p:spPr>
          <a:xfrm>
            <a:off x="6126386"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n-GB" noProof="0"/>
              <a:t>Category Title</a:t>
            </a:r>
          </a:p>
        </p:txBody>
      </p:sp>
      <p:sp>
        <p:nvSpPr>
          <p:cNvPr id="23" name="Text Placeholder 2">
            <a:extLst>
              <a:ext uri="{FF2B5EF4-FFF2-40B4-BE49-F238E27FC236}">
                <a16:creationId xmlns:a16="http://schemas.microsoft.com/office/drawing/2014/main" id="{E9080FED-3BFC-4CCC-8B5A-A2942CA5CF36}"/>
              </a:ext>
            </a:extLst>
          </p:cNvPr>
          <p:cNvSpPr>
            <a:spLocks noGrp="1"/>
          </p:cNvSpPr>
          <p:nvPr>
            <p:ph type="body" idx="22" hasCustomPrompt="1"/>
          </p:nvPr>
        </p:nvSpPr>
        <p:spPr>
          <a:xfrm>
            <a:off x="6126410"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10%</a:t>
            </a:r>
          </a:p>
        </p:txBody>
      </p:sp>
      <p:sp>
        <p:nvSpPr>
          <p:cNvPr id="25" name="Text Placeholder 26">
            <a:extLst>
              <a:ext uri="{FF2B5EF4-FFF2-40B4-BE49-F238E27FC236}">
                <a16:creationId xmlns:a16="http://schemas.microsoft.com/office/drawing/2014/main" id="{E7EC8229-D712-4FD1-990B-9212FC211A9B}"/>
              </a:ext>
            </a:extLst>
          </p:cNvPr>
          <p:cNvSpPr>
            <a:spLocks noGrp="1"/>
          </p:cNvSpPr>
          <p:nvPr>
            <p:ph type="body" sz="quarter" idx="23" hasCustomPrompt="1"/>
          </p:nvPr>
        </p:nvSpPr>
        <p:spPr>
          <a:xfrm>
            <a:off x="6126411"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n-GB" noProof="0"/>
              <a:t>Category Title</a:t>
            </a:r>
          </a:p>
        </p:txBody>
      </p:sp>
      <p:sp>
        <p:nvSpPr>
          <p:cNvPr id="27" name="Text Placeholder 2">
            <a:extLst>
              <a:ext uri="{FF2B5EF4-FFF2-40B4-BE49-F238E27FC236}">
                <a16:creationId xmlns:a16="http://schemas.microsoft.com/office/drawing/2014/main" id="{27341020-DCB7-4CC5-BE55-AAAF421822ED}"/>
              </a:ext>
            </a:extLst>
          </p:cNvPr>
          <p:cNvSpPr>
            <a:spLocks noGrp="1"/>
          </p:cNvSpPr>
          <p:nvPr>
            <p:ph type="body" idx="24" hasCustomPrompt="1"/>
          </p:nvPr>
        </p:nvSpPr>
        <p:spPr>
          <a:xfrm>
            <a:off x="8065899"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25%</a:t>
            </a:r>
          </a:p>
        </p:txBody>
      </p:sp>
      <p:sp>
        <p:nvSpPr>
          <p:cNvPr id="29" name="Text Placeholder 26">
            <a:extLst>
              <a:ext uri="{FF2B5EF4-FFF2-40B4-BE49-F238E27FC236}">
                <a16:creationId xmlns:a16="http://schemas.microsoft.com/office/drawing/2014/main" id="{B1896019-AE20-47E2-AA66-ED9D16B2DAF7}"/>
              </a:ext>
            </a:extLst>
          </p:cNvPr>
          <p:cNvSpPr>
            <a:spLocks noGrp="1"/>
          </p:cNvSpPr>
          <p:nvPr>
            <p:ph type="body" sz="quarter" idx="25" hasCustomPrompt="1"/>
          </p:nvPr>
        </p:nvSpPr>
        <p:spPr>
          <a:xfrm>
            <a:off x="8065900"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n-GB" noProof="0"/>
              <a:t>Category Title</a:t>
            </a:r>
          </a:p>
        </p:txBody>
      </p:sp>
      <p:sp>
        <p:nvSpPr>
          <p:cNvPr id="32" name="Text Placeholder 2">
            <a:extLst>
              <a:ext uri="{FF2B5EF4-FFF2-40B4-BE49-F238E27FC236}">
                <a16:creationId xmlns:a16="http://schemas.microsoft.com/office/drawing/2014/main" id="{212C49D2-92E0-4567-8BD4-9B8FC0536701}"/>
              </a:ext>
            </a:extLst>
          </p:cNvPr>
          <p:cNvSpPr>
            <a:spLocks noGrp="1"/>
          </p:cNvSpPr>
          <p:nvPr>
            <p:ph type="body" idx="26" hasCustomPrompt="1"/>
          </p:nvPr>
        </p:nvSpPr>
        <p:spPr>
          <a:xfrm>
            <a:off x="8065924"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10%</a:t>
            </a:r>
          </a:p>
        </p:txBody>
      </p:sp>
      <p:sp>
        <p:nvSpPr>
          <p:cNvPr id="33" name="Text Placeholder 26">
            <a:extLst>
              <a:ext uri="{FF2B5EF4-FFF2-40B4-BE49-F238E27FC236}">
                <a16:creationId xmlns:a16="http://schemas.microsoft.com/office/drawing/2014/main" id="{6B5DA211-72E1-4B00-AA61-980CE5A34565}"/>
              </a:ext>
            </a:extLst>
          </p:cNvPr>
          <p:cNvSpPr>
            <a:spLocks noGrp="1"/>
          </p:cNvSpPr>
          <p:nvPr>
            <p:ph type="body" sz="quarter" idx="27" hasCustomPrompt="1"/>
          </p:nvPr>
        </p:nvSpPr>
        <p:spPr>
          <a:xfrm>
            <a:off x="8065925"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n-GB" noProof="0"/>
              <a:t>Category Title</a:t>
            </a:r>
          </a:p>
        </p:txBody>
      </p:sp>
      <p:sp>
        <p:nvSpPr>
          <p:cNvPr id="35" name="Text Placeholder 2">
            <a:extLst>
              <a:ext uri="{FF2B5EF4-FFF2-40B4-BE49-F238E27FC236}">
                <a16:creationId xmlns:a16="http://schemas.microsoft.com/office/drawing/2014/main" id="{A7CF7C63-619A-46EE-AF36-FCA26441A064}"/>
              </a:ext>
            </a:extLst>
          </p:cNvPr>
          <p:cNvSpPr>
            <a:spLocks noGrp="1"/>
          </p:cNvSpPr>
          <p:nvPr>
            <p:ph type="body" idx="28" hasCustomPrompt="1"/>
          </p:nvPr>
        </p:nvSpPr>
        <p:spPr>
          <a:xfrm>
            <a:off x="10005413"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20%</a:t>
            </a:r>
          </a:p>
        </p:txBody>
      </p:sp>
      <p:sp>
        <p:nvSpPr>
          <p:cNvPr id="36" name="Text Placeholder 26">
            <a:extLst>
              <a:ext uri="{FF2B5EF4-FFF2-40B4-BE49-F238E27FC236}">
                <a16:creationId xmlns:a16="http://schemas.microsoft.com/office/drawing/2014/main" id="{92E0EA61-C10D-4760-B03F-F27BCF1FC24C}"/>
              </a:ext>
            </a:extLst>
          </p:cNvPr>
          <p:cNvSpPr>
            <a:spLocks noGrp="1"/>
          </p:cNvSpPr>
          <p:nvPr>
            <p:ph type="body" sz="quarter" idx="29" hasCustomPrompt="1"/>
          </p:nvPr>
        </p:nvSpPr>
        <p:spPr>
          <a:xfrm>
            <a:off x="10005414"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n-GB" noProof="0"/>
              <a:t>Category Title</a:t>
            </a:r>
          </a:p>
        </p:txBody>
      </p:sp>
      <p:sp>
        <p:nvSpPr>
          <p:cNvPr id="38" name="Text Placeholder 2">
            <a:extLst>
              <a:ext uri="{FF2B5EF4-FFF2-40B4-BE49-F238E27FC236}">
                <a16:creationId xmlns:a16="http://schemas.microsoft.com/office/drawing/2014/main" id="{1A3A14FA-D9E9-4000-B30C-14CADBFE48F6}"/>
              </a:ext>
            </a:extLst>
          </p:cNvPr>
          <p:cNvSpPr>
            <a:spLocks noGrp="1"/>
          </p:cNvSpPr>
          <p:nvPr>
            <p:ph type="body" idx="30" hasCustomPrompt="1"/>
          </p:nvPr>
        </p:nvSpPr>
        <p:spPr>
          <a:xfrm>
            <a:off x="10005438"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5%</a:t>
            </a:r>
          </a:p>
        </p:txBody>
      </p:sp>
      <p:sp>
        <p:nvSpPr>
          <p:cNvPr id="39" name="Text Placeholder 26">
            <a:extLst>
              <a:ext uri="{FF2B5EF4-FFF2-40B4-BE49-F238E27FC236}">
                <a16:creationId xmlns:a16="http://schemas.microsoft.com/office/drawing/2014/main" id="{0FBCB607-92E0-4206-871B-10CAEB3377B3}"/>
              </a:ext>
            </a:extLst>
          </p:cNvPr>
          <p:cNvSpPr>
            <a:spLocks noGrp="1"/>
          </p:cNvSpPr>
          <p:nvPr>
            <p:ph type="body" sz="quarter" idx="31" hasCustomPrompt="1"/>
          </p:nvPr>
        </p:nvSpPr>
        <p:spPr>
          <a:xfrm>
            <a:off x="10005439"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n-GB" noProof="0"/>
              <a:t>Category Title</a:t>
            </a:r>
          </a:p>
        </p:txBody>
      </p:sp>
      <p:sp>
        <p:nvSpPr>
          <p:cNvPr id="19" name="Chart Placeholder 18">
            <a:extLst>
              <a:ext uri="{FF2B5EF4-FFF2-40B4-BE49-F238E27FC236}">
                <a16:creationId xmlns:a16="http://schemas.microsoft.com/office/drawing/2014/main" id="{08CD548A-F4DA-41C7-BC55-620C696D5A6A}"/>
              </a:ext>
            </a:extLst>
          </p:cNvPr>
          <p:cNvSpPr>
            <a:spLocks noGrp="1"/>
          </p:cNvSpPr>
          <p:nvPr>
            <p:ph type="chart" sz="quarter" idx="32"/>
          </p:nvPr>
        </p:nvSpPr>
        <p:spPr>
          <a:xfrm>
            <a:off x="911225" y="908050"/>
            <a:ext cx="4284663" cy="4365625"/>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en-US" noProof="0"/>
              <a:t>Click icon to add chart</a:t>
            </a:r>
            <a:endParaRPr lang="en-GB" noProof="0"/>
          </a:p>
        </p:txBody>
      </p:sp>
      <p:grpSp>
        <p:nvGrpSpPr>
          <p:cNvPr id="41" name="Graphic 39">
            <a:extLst>
              <a:ext uri="{FF2B5EF4-FFF2-40B4-BE49-F238E27FC236}">
                <a16:creationId xmlns:a16="http://schemas.microsoft.com/office/drawing/2014/main" id="{D0A213E0-4DC9-4F6A-98B8-21DE9AE2D9B0}"/>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24312820-32BB-4DFC-B775-2031DE03F33E}"/>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n-GB" noProof="0"/>
            </a:p>
          </p:txBody>
        </p:sp>
        <p:sp>
          <p:nvSpPr>
            <p:cNvPr id="43" name="Freeform: Shape 42">
              <a:extLst>
                <a:ext uri="{FF2B5EF4-FFF2-40B4-BE49-F238E27FC236}">
                  <a16:creationId xmlns:a16="http://schemas.microsoft.com/office/drawing/2014/main" id="{F9B4581F-B122-40B8-BE37-64894A713B38}"/>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n-GB" noProof="0"/>
            </a:p>
          </p:txBody>
        </p:sp>
        <p:sp>
          <p:nvSpPr>
            <p:cNvPr id="44" name="Freeform: Shape 43">
              <a:extLst>
                <a:ext uri="{FF2B5EF4-FFF2-40B4-BE49-F238E27FC236}">
                  <a16:creationId xmlns:a16="http://schemas.microsoft.com/office/drawing/2014/main" id="{C7CF8C75-A610-43BA-923F-335A6051357D}"/>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n-GB" noProof="0"/>
            </a:p>
          </p:txBody>
        </p:sp>
        <p:sp>
          <p:nvSpPr>
            <p:cNvPr id="45" name="Freeform: Shape 44">
              <a:extLst>
                <a:ext uri="{FF2B5EF4-FFF2-40B4-BE49-F238E27FC236}">
                  <a16:creationId xmlns:a16="http://schemas.microsoft.com/office/drawing/2014/main" id="{56793F9B-5B71-414E-9CB2-2B76F8308871}"/>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n-GB" noProof="0"/>
            </a:p>
          </p:txBody>
        </p:sp>
        <p:sp>
          <p:nvSpPr>
            <p:cNvPr id="46" name="Freeform: Shape 45">
              <a:extLst>
                <a:ext uri="{FF2B5EF4-FFF2-40B4-BE49-F238E27FC236}">
                  <a16:creationId xmlns:a16="http://schemas.microsoft.com/office/drawing/2014/main" id="{9807DE94-0E8D-4E1B-A7D2-E0F91AF2E54C}"/>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7BC592BA-C191-49B5-8F41-8E14CFFDAC40}"/>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n-GB" noProof="0"/>
            </a:p>
          </p:txBody>
        </p:sp>
      </p:grpSp>
      <p:sp>
        <p:nvSpPr>
          <p:cNvPr id="3" name="Graphic 50">
            <a:extLst>
              <a:ext uri="{FF2B5EF4-FFF2-40B4-BE49-F238E27FC236}">
                <a16:creationId xmlns:a16="http://schemas.microsoft.com/office/drawing/2014/main" id="{33AA43FA-C2DC-406C-BFE6-A2A804112236}"/>
              </a:ext>
            </a:extLst>
          </p:cNvPr>
          <p:cNvSpPr/>
          <p:nvPr/>
        </p:nvSpPr>
        <p:spPr>
          <a:xfrm>
            <a:off x="5731819" y="2267879"/>
            <a:ext cx="3016875" cy="165305"/>
          </a:xfrm>
          <a:custGeom>
            <a:avLst/>
            <a:gdLst>
              <a:gd name="connsiteX0" fmla="*/ 2957222 w 3016875"/>
              <a:gd name="connsiteY0" fmla="*/ 159503 h 165304"/>
              <a:gd name="connsiteX1" fmla="*/ 71329 w 3016875"/>
              <a:gd name="connsiteY1" fmla="*/ 159503 h 165304"/>
              <a:gd name="connsiteX2" fmla="*/ 9059 w 3016875"/>
              <a:gd name="connsiteY2" fmla="*/ 84480 h 165304"/>
              <a:gd name="connsiteX3" fmla="*/ 9059 w 3016875"/>
              <a:gd name="connsiteY3" fmla="*/ 84480 h 165304"/>
              <a:gd name="connsiteX4" fmla="*/ 71329 w 3016875"/>
              <a:gd name="connsiteY4" fmla="*/ 10729 h 165304"/>
              <a:gd name="connsiteX5" fmla="*/ 2956149 w 3016875"/>
              <a:gd name="connsiteY5" fmla="*/ 10729 h 165304"/>
              <a:gd name="connsiteX6" fmla="*/ 3018419 w 3016875"/>
              <a:gd name="connsiteY6" fmla="*/ 84480 h 165304"/>
              <a:gd name="connsiteX7" fmla="*/ 3018419 w 3016875"/>
              <a:gd name="connsiteY7" fmla="*/ 84480 h 165304"/>
              <a:gd name="connsiteX8" fmla="*/ 2957222 w 3016875"/>
              <a:gd name="connsiteY8" fmla="*/ 159503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6875" h="165304">
                <a:moveTo>
                  <a:pt x="2957222" y="159503"/>
                </a:moveTo>
                <a:lnTo>
                  <a:pt x="71329" y="159503"/>
                </a:lnTo>
                <a:cubicBezTo>
                  <a:pt x="36973" y="159503"/>
                  <a:pt x="9059" y="125171"/>
                  <a:pt x="9059" y="84480"/>
                </a:cubicBezTo>
                <a:lnTo>
                  <a:pt x="9059" y="84480"/>
                </a:lnTo>
                <a:cubicBezTo>
                  <a:pt x="9059" y="43790"/>
                  <a:pt x="36973" y="10729"/>
                  <a:pt x="71329" y="10729"/>
                </a:cubicBezTo>
                <a:lnTo>
                  <a:pt x="2956149" y="10729"/>
                </a:lnTo>
                <a:cubicBezTo>
                  <a:pt x="2990505" y="10729"/>
                  <a:pt x="3018419" y="43790"/>
                  <a:pt x="3018419" y="84480"/>
                </a:cubicBezTo>
                <a:lnTo>
                  <a:pt x="3018419" y="84480"/>
                </a:lnTo>
                <a:cubicBezTo>
                  <a:pt x="3019492" y="125171"/>
                  <a:pt x="2991578" y="159503"/>
                  <a:pt x="2957222" y="159503"/>
                </a:cubicBezTo>
                <a:close/>
              </a:path>
            </a:pathLst>
          </a:custGeom>
          <a:gradFill>
            <a:gsLst>
              <a:gs pos="0">
                <a:schemeClr val="accent1"/>
              </a:gs>
              <a:gs pos="100000">
                <a:schemeClr val="accent3"/>
              </a:gs>
            </a:gsLst>
            <a:lin ang="0" scaled="1"/>
          </a:gradFill>
          <a:ln w="10716"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3040955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52" name="Oval 51">
            <a:extLst>
              <a:ext uri="{FF2B5EF4-FFF2-40B4-BE49-F238E27FC236}">
                <a16:creationId xmlns:a16="http://schemas.microsoft.com/office/drawing/2014/main" id="{F21AF1E2-466C-487E-86AF-CA6FFFCA2720}"/>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53" name="Graphic 12">
            <a:extLst>
              <a:ext uri="{FF2B5EF4-FFF2-40B4-BE49-F238E27FC236}">
                <a16:creationId xmlns:a16="http://schemas.microsoft.com/office/drawing/2014/main" id="{531F1BC1-79BD-45BA-B27E-7A2C62A65EC9}"/>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2" name="Title 1">
            <a:extLst>
              <a:ext uri="{FF2B5EF4-FFF2-40B4-BE49-F238E27FC236}">
                <a16:creationId xmlns:a16="http://schemas.microsoft.com/office/drawing/2014/main" id="{81053F33-9837-4E9F-8D29-24A800D841E9}"/>
              </a:ext>
            </a:extLst>
          </p:cNvPr>
          <p:cNvSpPr>
            <a:spLocks noGrp="1"/>
          </p:cNvSpPr>
          <p:nvPr>
            <p:ph type="title" hasCustomPrompt="1"/>
          </p:nvPr>
        </p:nvSpPr>
        <p:spPr>
          <a:xfrm>
            <a:off x="811744" y="2134675"/>
            <a:ext cx="3403308" cy="676275"/>
          </a:xfrm>
        </p:spPr>
        <p:txBody>
          <a:bodyPr rtlCol="0" anchor="b">
            <a:normAutofit/>
          </a:bodyPr>
          <a:lstStyle>
            <a:lvl1pPr algn="l">
              <a:defRPr sz="4000"/>
            </a:lvl1pPr>
          </a:lstStyle>
          <a:p>
            <a:pPr rtl="0"/>
            <a:r>
              <a:rPr lang="en-GB" noProof="0"/>
              <a:t>TABLE SLIDE</a:t>
            </a:r>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17" name="Text Placeholder 26">
            <a:extLst>
              <a:ext uri="{FF2B5EF4-FFF2-40B4-BE49-F238E27FC236}">
                <a16:creationId xmlns:a16="http://schemas.microsoft.com/office/drawing/2014/main" id="{C990C5BD-BC2C-4822-AA4E-446B77052F23}"/>
              </a:ext>
            </a:extLst>
          </p:cNvPr>
          <p:cNvSpPr>
            <a:spLocks noGrp="1"/>
          </p:cNvSpPr>
          <p:nvPr>
            <p:ph type="body" sz="quarter" idx="16" hasCustomPrompt="1"/>
          </p:nvPr>
        </p:nvSpPr>
        <p:spPr>
          <a:xfrm>
            <a:off x="809405" y="3252275"/>
            <a:ext cx="3396171" cy="1846732"/>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Edit Master text styles</a:t>
            </a:r>
          </a:p>
        </p:txBody>
      </p:sp>
      <p:sp>
        <p:nvSpPr>
          <p:cNvPr id="18" name="Table Placeholder 17">
            <a:extLst>
              <a:ext uri="{FF2B5EF4-FFF2-40B4-BE49-F238E27FC236}">
                <a16:creationId xmlns:a16="http://schemas.microsoft.com/office/drawing/2014/main" id="{3AF64257-E00C-4FE5-925B-A78911D1D2B9}"/>
              </a:ext>
            </a:extLst>
          </p:cNvPr>
          <p:cNvSpPr>
            <a:spLocks noGrp="1"/>
          </p:cNvSpPr>
          <p:nvPr>
            <p:ph type="tbl" sz="quarter" idx="17"/>
          </p:nvPr>
        </p:nvSpPr>
        <p:spPr>
          <a:xfrm>
            <a:off x="4724400" y="1493214"/>
            <a:ext cx="6561138" cy="3847135"/>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en-US" noProof="0"/>
              <a:t>Click icon to add table</a:t>
            </a:r>
            <a:endParaRPr lang="en-GB" noProof="0"/>
          </a:p>
        </p:txBody>
      </p:sp>
      <p:grpSp>
        <p:nvGrpSpPr>
          <p:cNvPr id="45" name="Graphic 39">
            <a:extLst>
              <a:ext uri="{FF2B5EF4-FFF2-40B4-BE49-F238E27FC236}">
                <a16:creationId xmlns:a16="http://schemas.microsoft.com/office/drawing/2014/main" id="{2B29CFAD-7DFA-43C8-BC78-F666303C4A65}"/>
              </a:ext>
            </a:extLst>
          </p:cNvPr>
          <p:cNvGrpSpPr/>
          <p:nvPr userDrawn="1"/>
        </p:nvGrpSpPr>
        <p:grpSpPr>
          <a:xfrm flipH="1">
            <a:off x="-3477" y="0"/>
            <a:ext cx="2188800" cy="1933794"/>
            <a:chOff x="10003200" y="0"/>
            <a:chExt cx="2188800" cy="1933794"/>
          </a:xfrm>
        </p:grpSpPr>
        <p:sp>
          <p:nvSpPr>
            <p:cNvPr id="46" name="Freeform: Shape 45">
              <a:extLst>
                <a:ext uri="{FF2B5EF4-FFF2-40B4-BE49-F238E27FC236}">
                  <a16:creationId xmlns:a16="http://schemas.microsoft.com/office/drawing/2014/main" id="{7709766F-07C2-47E0-94AE-482595B63D17}"/>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29F02ED7-2803-4FC7-8D17-DB9AF81B2257}"/>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n-GB" noProof="0"/>
            </a:p>
          </p:txBody>
        </p:sp>
        <p:sp>
          <p:nvSpPr>
            <p:cNvPr id="48" name="Freeform: Shape 47">
              <a:extLst>
                <a:ext uri="{FF2B5EF4-FFF2-40B4-BE49-F238E27FC236}">
                  <a16:creationId xmlns:a16="http://schemas.microsoft.com/office/drawing/2014/main" id="{6715C276-3245-4E87-976F-10DC35AF0E89}"/>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n-GB" noProof="0"/>
            </a:p>
          </p:txBody>
        </p:sp>
        <p:sp>
          <p:nvSpPr>
            <p:cNvPr id="49" name="Freeform: Shape 48">
              <a:extLst>
                <a:ext uri="{FF2B5EF4-FFF2-40B4-BE49-F238E27FC236}">
                  <a16:creationId xmlns:a16="http://schemas.microsoft.com/office/drawing/2014/main" id="{4D4F9402-D548-4465-B31D-5C89E49D8F2D}"/>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n-GB" noProof="0"/>
            </a:p>
          </p:txBody>
        </p:sp>
        <p:sp>
          <p:nvSpPr>
            <p:cNvPr id="50" name="Freeform: Shape 49">
              <a:extLst>
                <a:ext uri="{FF2B5EF4-FFF2-40B4-BE49-F238E27FC236}">
                  <a16:creationId xmlns:a16="http://schemas.microsoft.com/office/drawing/2014/main" id="{64C16800-96DF-4B5C-B15B-EB27E1475EB3}"/>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n-GB" noProof="0"/>
            </a:p>
          </p:txBody>
        </p:sp>
        <p:sp>
          <p:nvSpPr>
            <p:cNvPr id="51" name="Freeform: Shape 50">
              <a:extLst>
                <a:ext uri="{FF2B5EF4-FFF2-40B4-BE49-F238E27FC236}">
                  <a16:creationId xmlns:a16="http://schemas.microsoft.com/office/drawing/2014/main" id="{AE9DBF7F-0A02-4C85-A28D-3C88C66B3486}"/>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n-GB" noProof="0"/>
            </a:p>
          </p:txBody>
        </p:sp>
      </p:grpSp>
      <p:sp>
        <p:nvSpPr>
          <p:cNvPr id="3" name="Graphic 54">
            <a:extLst>
              <a:ext uri="{FF2B5EF4-FFF2-40B4-BE49-F238E27FC236}">
                <a16:creationId xmlns:a16="http://schemas.microsoft.com/office/drawing/2014/main" id="{A1820133-6B1B-4297-8A79-2E89B2C7199B}"/>
              </a:ext>
            </a:extLst>
          </p:cNvPr>
          <p:cNvSpPr/>
          <p:nvPr/>
        </p:nvSpPr>
        <p:spPr>
          <a:xfrm>
            <a:off x="895660" y="2912161"/>
            <a:ext cx="2781900" cy="165305"/>
          </a:xfrm>
          <a:custGeom>
            <a:avLst/>
            <a:gdLst>
              <a:gd name="connsiteX0" fmla="*/ 2726257 w 2781900"/>
              <a:gd name="connsiteY0" fmla="*/ 158686 h 165304"/>
              <a:gd name="connsiteX1" fmla="*/ 65137 w 2781900"/>
              <a:gd name="connsiteY1" fmla="*/ 158686 h 165304"/>
              <a:gd name="connsiteX2" fmla="*/ 7717 w 2781900"/>
              <a:gd name="connsiteY2" fmla="*/ 83663 h 165304"/>
              <a:gd name="connsiteX3" fmla="*/ 7717 w 2781900"/>
              <a:gd name="connsiteY3" fmla="*/ 83663 h 165304"/>
              <a:gd name="connsiteX4" fmla="*/ 65137 w 2781900"/>
              <a:gd name="connsiteY4" fmla="*/ 9911 h 165304"/>
              <a:gd name="connsiteX5" fmla="*/ 2725267 w 2781900"/>
              <a:gd name="connsiteY5" fmla="*/ 9911 h 165304"/>
              <a:gd name="connsiteX6" fmla="*/ 2782687 w 2781900"/>
              <a:gd name="connsiteY6" fmla="*/ 83663 h 165304"/>
              <a:gd name="connsiteX7" fmla="*/ 2782687 w 2781900"/>
              <a:gd name="connsiteY7" fmla="*/ 83663 h 165304"/>
              <a:gd name="connsiteX8" fmla="*/ 2726257 w 2781900"/>
              <a:gd name="connsiteY8" fmla="*/ 158686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1900" h="165304">
                <a:moveTo>
                  <a:pt x="2726257" y="158686"/>
                </a:moveTo>
                <a:lnTo>
                  <a:pt x="65137" y="158686"/>
                </a:lnTo>
                <a:cubicBezTo>
                  <a:pt x="33457" y="158686"/>
                  <a:pt x="7717" y="124353"/>
                  <a:pt x="7717" y="83663"/>
                </a:cubicBezTo>
                <a:lnTo>
                  <a:pt x="7717" y="83663"/>
                </a:lnTo>
                <a:cubicBezTo>
                  <a:pt x="7717" y="42972"/>
                  <a:pt x="33457" y="9911"/>
                  <a:pt x="65137" y="9911"/>
                </a:cubicBezTo>
                <a:lnTo>
                  <a:pt x="2725267" y="9911"/>
                </a:lnTo>
                <a:cubicBezTo>
                  <a:pt x="2756947" y="9911"/>
                  <a:pt x="2782687" y="42972"/>
                  <a:pt x="2782687" y="83663"/>
                </a:cubicBezTo>
                <a:lnTo>
                  <a:pt x="2782687" y="83663"/>
                </a:lnTo>
                <a:cubicBezTo>
                  <a:pt x="2783677" y="124353"/>
                  <a:pt x="2757937" y="158686"/>
                  <a:pt x="2726257" y="158686"/>
                </a:cubicBezTo>
                <a:close/>
              </a:path>
            </a:pathLst>
          </a:custGeom>
          <a:gradFill>
            <a:gsLst>
              <a:gs pos="0">
                <a:schemeClr val="accent1"/>
              </a:gs>
              <a:gs pos="100000">
                <a:schemeClr val="accent3"/>
              </a:gs>
            </a:gsLst>
            <a:lin ang="0" scaled="1"/>
          </a:gradFill>
          <a:ln w="9899"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1336220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Title Slide">
    <p:spTree>
      <p:nvGrpSpPr>
        <p:cNvPr id="1" name=""/>
        <p:cNvGrpSpPr/>
        <p:nvPr/>
      </p:nvGrpSpPr>
      <p:grpSpPr>
        <a:xfrm>
          <a:off x="0" y="0"/>
          <a:ext cx="0" cy="0"/>
          <a:chOff x="0" y="0"/>
          <a:chExt cx="0" cy="0"/>
        </a:xfrm>
      </p:grpSpPr>
      <p:sp>
        <p:nvSpPr>
          <p:cNvPr id="51" name="Picture Placeholder 50">
            <a:extLst>
              <a:ext uri="{FF2B5EF4-FFF2-40B4-BE49-F238E27FC236}">
                <a16:creationId xmlns:a16="http://schemas.microsoft.com/office/drawing/2014/main" id="{3767FEE9-DC75-4465-BA6B-06E00CF6A27B}"/>
              </a:ext>
            </a:extLst>
          </p:cNvPr>
          <p:cNvSpPr>
            <a:spLocks noGrp="1"/>
          </p:cNvSpPr>
          <p:nvPr>
            <p:ph type="pic" sz="quarter" idx="17"/>
          </p:nvPr>
        </p:nvSpPr>
        <p:spPr>
          <a:xfrm>
            <a:off x="0" y="1"/>
            <a:ext cx="12190660" cy="5569499"/>
          </a:xfrm>
          <a:custGeom>
            <a:avLst/>
            <a:gdLst>
              <a:gd name="connsiteX0" fmla="*/ 0 w 12190660"/>
              <a:gd name="connsiteY0" fmla="*/ 0 h 5569499"/>
              <a:gd name="connsiteX1" fmla="*/ 10154649 w 12190660"/>
              <a:gd name="connsiteY1" fmla="*/ 0 h 5569499"/>
              <a:gd name="connsiteX2" fmla="*/ 7708389 w 12190660"/>
              <a:gd name="connsiteY2" fmla="*/ 1206619 h 5569499"/>
              <a:gd name="connsiteX3" fmla="*/ 7464525 w 12190660"/>
              <a:gd name="connsiteY3" fmla="*/ 1403488 h 5569499"/>
              <a:gd name="connsiteX4" fmla="*/ 7401019 w 12190660"/>
              <a:gd name="connsiteY4" fmla="*/ 1973774 h 5569499"/>
              <a:gd name="connsiteX5" fmla="*/ 7409910 w 12190660"/>
              <a:gd name="connsiteY5" fmla="*/ 1991556 h 5569499"/>
              <a:gd name="connsiteX6" fmla="*/ 7600428 w 12190660"/>
              <a:gd name="connsiteY6" fmla="*/ 2204937 h 5569499"/>
              <a:gd name="connsiteX7" fmla="*/ 7891287 w 12190660"/>
              <a:gd name="connsiteY7" fmla="*/ 2295116 h 5569499"/>
              <a:gd name="connsiteX8" fmla="*/ 8205008 w 12190660"/>
              <a:gd name="connsiteY8" fmla="*/ 2213828 h 5569499"/>
              <a:gd name="connsiteX9" fmla="*/ 12190660 w 12190660"/>
              <a:gd name="connsiteY9" fmla="*/ 248944 h 5569499"/>
              <a:gd name="connsiteX10" fmla="*/ 12190660 w 12190660"/>
              <a:gd name="connsiteY10" fmla="*/ 449624 h 5569499"/>
              <a:gd name="connsiteX11" fmla="*/ 10261340 w 12190660"/>
              <a:gd name="connsiteY11" fmla="*/ 1400948 h 5569499"/>
              <a:gd name="connsiteX12" fmla="*/ 9931108 w 12190660"/>
              <a:gd name="connsiteY12" fmla="*/ 1680375 h 5569499"/>
              <a:gd name="connsiteX13" fmla="*/ 9879032 w 12190660"/>
              <a:gd name="connsiteY13" fmla="*/ 2528819 h 5569499"/>
              <a:gd name="connsiteX14" fmla="*/ 9893004 w 12190660"/>
              <a:gd name="connsiteY14" fmla="*/ 2556762 h 5569499"/>
              <a:gd name="connsiteX15" fmla="*/ 10172431 w 12190660"/>
              <a:gd name="connsiteY15" fmla="*/ 2886994 h 5569499"/>
              <a:gd name="connsiteX16" fmla="*/ 10618245 w 12190660"/>
              <a:gd name="connsiteY16" fmla="*/ 3041950 h 5569499"/>
              <a:gd name="connsiteX17" fmla="*/ 11019604 w 12190660"/>
              <a:gd name="connsiteY17" fmla="*/ 2939069 h 5569499"/>
              <a:gd name="connsiteX18" fmla="*/ 12190660 w 12190660"/>
              <a:gd name="connsiteY18" fmla="*/ 2362433 h 5569499"/>
              <a:gd name="connsiteX19" fmla="*/ 12190660 w 12190660"/>
              <a:gd name="connsiteY19" fmla="*/ 5569499 h 5569499"/>
              <a:gd name="connsiteX20" fmla="*/ 0 w 12190660"/>
              <a:gd name="connsiteY20" fmla="*/ 5569499 h 5569499"/>
              <a:gd name="connsiteX21" fmla="*/ 0 w 12190660"/>
              <a:gd name="connsiteY21" fmla="*/ 4872200 h 5569499"/>
              <a:gd name="connsiteX22" fmla="*/ 1553363 w 12190660"/>
              <a:gd name="connsiteY22" fmla="*/ 4107584 h 5569499"/>
              <a:gd name="connsiteX23" fmla="*/ 1698157 w 12190660"/>
              <a:gd name="connsiteY23" fmla="*/ 3842128 h 5569499"/>
              <a:gd name="connsiteX24" fmla="*/ 1695617 w 12190660"/>
              <a:gd name="connsiteY24" fmla="*/ 3835778 h 5569499"/>
              <a:gd name="connsiteX25" fmla="*/ 1693077 w 12190660"/>
              <a:gd name="connsiteY25" fmla="*/ 3831968 h 5569499"/>
              <a:gd name="connsiteX26" fmla="*/ 2488175 w 12190660"/>
              <a:gd name="connsiteY26" fmla="*/ 3439499 h 5569499"/>
              <a:gd name="connsiteX27" fmla="*/ 2795545 w 12190660"/>
              <a:gd name="connsiteY27" fmla="*/ 2672343 h 5569499"/>
              <a:gd name="connsiteX28" fmla="*/ 2786654 w 12190660"/>
              <a:gd name="connsiteY28" fmla="*/ 2654561 h 5569499"/>
              <a:gd name="connsiteX29" fmla="*/ 1991556 w 12190660"/>
              <a:gd name="connsiteY29" fmla="*/ 2432290 h 5569499"/>
              <a:gd name="connsiteX30" fmla="*/ 0 w 12190660"/>
              <a:gd name="connsiteY30" fmla="*/ 3414096 h 5569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0660" h="5569499">
                <a:moveTo>
                  <a:pt x="0" y="0"/>
                </a:moveTo>
                <a:lnTo>
                  <a:pt x="10154649" y="0"/>
                </a:lnTo>
                <a:lnTo>
                  <a:pt x="7708389" y="1206619"/>
                </a:lnTo>
                <a:cubicBezTo>
                  <a:pt x="7703308" y="1210429"/>
                  <a:pt x="7569945" y="1276476"/>
                  <a:pt x="7464525" y="1403488"/>
                </a:cubicBezTo>
                <a:cubicBezTo>
                  <a:pt x="7365455" y="1522880"/>
                  <a:pt x="7275276" y="1718479"/>
                  <a:pt x="7401019" y="1973774"/>
                </a:cubicBezTo>
                <a:lnTo>
                  <a:pt x="7409910" y="1991556"/>
                </a:lnTo>
                <a:cubicBezTo>
                  <a:pt x="7412449" y="1996637"/>
                  <a:pt x="7472145" y="2117298"/>
                  <a:pt x="7600428" y="2204937"/>
                </a:cubicBezTo>
                <a:cubicBezTo>
                  <a:pt x="7669015" y="2251932"/>
                  <a:pt x="7766815" y="2295116"/>
                  <a:pt x="7891287" y="2295116"/>
                </a:cubicBezTo>
                <a:cubicBezTo>
                  <a:pt x="7981466" y="2295116"/>
                  <a:pt x="8085616" y="2272254"/>
                  <a:pt x="8205008" y="2213828"/>
                </a:cubicBezTo>
                <a:lnTo>
                  <a:pt x="12190660" y="248944"/>
                </a:lnTo>
                <a:lnTo>
                  <a:pt x="12190660" y="449624"/>
                </a:lnTo>
                <a:lnTo>
                  <a:pt x="10261340" y="1400948"/>
                </a:lnTo>
                <a:cubicBezTo>
                  <a:pt x="10253719" y="1404758"/>
                  <a:pt x="10070821" y="1496207"/>
                  <a:pt x="9931108" y="1680375"/>
                </a:cubicBezTo>
                <a:cubicBezTo>
                  <a:pt x="9801555" y="1853112"/>
                  <a:pt x="9687243" y="2138891"/>
                  <a:pt x="9879032" y="2528819"/>
                </a:cubicBezTo>
                <a:lnTo>
                  <a:pt x="9893004" y="2556762"/>
                </a:lnTo>
                <a:cubicBezTo>
                  <a:pt x="9896814" y="2564382"/>
                  <a:pt x="9988263" y="2747281"/>
                  <a:pt x="10172431" y="2886994"/>
                </a:cubicBezTo>
                <a:cubicBezTo>
                  <a:pt x="10277852" y="2967012"/>
                  <a:pt x="10427726" y="3041950"/>
                  <a:pt x="10618245" y="3041950"/>
                </a:cubicBezTo>
                <a:cubicBezTo>
                  <a:pt x="10736366" y="3041950"/>
                  <a:pt x="10869730" y="3012737"/>
                  <a:pt x="11019604" y="2939069"/>
                </a:cubicBezTo>
                <a:lnTo>
                  <a:pt x="12190660" y="2362433"/>
                </a:lnTo>
                <a:lnTo>
                  <a:pt x="12190660" y="5569499"/>
                </a:lnTo>
                <a:lnTo>
                  <a:pt x="0" y="5569499"/>
                </a:lnTo>
                <a:lnTo>
                  <a:pt x="0" y="4872200"/>
                </a:lnTo>
                <a:lnTo>
                  <a:pt x="1553363" y="4107584"/>
                </a:lnTo>
                <a:cubicBezTo>
                  <a:pt x="1553363" y="4107584"/>
                  <a:pt x="1775635" y="3998354"/>
                  <a:pt x="1698157" y="3842128"/>
                </a:cubicBezTo>
                <a:lnTo>
                  <a:pt x="1695617" y="3835778"/>
                </a:lnTo>
                <a:cubicBezTo>
                  <a:pt x="1695617" y="3835778"/>
                  <a:pt x="1694347" y="3834508"/>
                  <a:pt x="1693077" y="3831968"/>
                </a:cubicBezTo>
                <a:lnTo>
                  <a:pt x="2488175" y="3439499"/>
                </a:lnTo>
                <a:cubicBezTo>
                  <a:pt x="2493255" y="3435688"/>
                  <a:pt x="3036869" y="3161341"/>
                  <a:pt x="2795545" y="2672343"/>
                </a:cubicBezTo>
                <a:lnTo>
                  <a:pt x="2786654" y="2654561"/>
                </a:lnTo>
                <a:cubicBezTo>
                  <a:pt x="2784114" y="2649481"/>
                  <a:pt x="2536440" y="2163023"/>
                  <a:pt x="1991556" y="2432290"/>
                </a:cubicBezTo>
                <a:lnTo>
                  <a:pt x="0" y="3414096"/>
                </a:lnTo>
                <a:close/>
              </a:path>
            </a:pathLst>
          </a:custGeom>
        </p:spPr>
        <p:txBody>
          <a:bodyPr wrap="square" rtlCol="0" anchor="ctr" anchorCtr="0">
            <a:noAutofit/>
          </a:bodyPr>
          <a:lstStyle>
            <a:lvl1pPr marL="0" indent="0" algn="ctr">
              <a:buNone/>
              <a:defRPr sz="1400"/>
            </a:lvl1pPr>
          </a:lstStyle>
          <a:p>
            <a:pPr rtl="0"/>
            <a:r>
              <a:rPr lang="en-US" noProof="0"/>
              <a:t>Click icon to add picture</a:t>
            </a:r>
            <a:endParaRPr lang="en-GB" noProof="0"/>
          </a:p>
        </p:txBody>
      </p:sp>
      <p:sp>
        <p:nvSpPr>
          <p:cNvPr id="46" name="Freeform: Shape 45">
            <a:extLst>
              <a:ext uri="{FF2B5EF4-FFF2-40B4-BE49-F238E27FC236}">
                <a16:creationId xmlns:a16="http://schemas.microsoft.com/office/drawing/2014/main" id="{3A0902BC-58E0-4395-9D80-6CF5CA0FAAB0}"/>
              </a:ext>
            </a:extLst>
          </p:cNvPr>
          <p:cNvSpPr/>
          <p:nvPr/>
        </p:nvSpPr>
        <p:spPr>
          <a:xfrm>
            <a:off x="7345849" y="-12701"/>
            <a:ext cx="4851878" cy="2298926"/>
          </a:xfrm>
          <a:custGeom>
            <a:avLst/>
            <a:gdLst>
              <a:gd name="connsiteX0" fmla="*/ 4844811 w 4851877"/>
              <a:gd name="connsiteY0" fmla="*/ 12701 h 2298926"/>
              <a:gd name="connsiteX1" fmla="*/ 2851985 w 4851877"/>
              <a:gd name="connsiteY1" fmla="*/ 12701 h 2298926"/>
              <a:gd name="connsiteX2" fmla="*/ 371430 w 4851877"/>
              <a:gd name="connsiteY2" fmla="*/ 1235832 h 2298926"/>
              <a:gd name="connsiteX3" fmla="*/ 72951 w 4851877"/>
              <a:gd name="connsiteY3" fmla="*/ 1977585 h 2298926"/>
              <a:gd name="connsiteX4" fmla="*/ 81842 w 4851877"/>
              <a:gd name="connsiteY4" fmla="*/ 1995367 h 2298926"/>
              <a:gd name="connsiteX5" fmla="*/ 851538 w 4851877"/>
              <a:gd name="connsiteY5" fmla="*/ 2210018 h 2298926"/>
              <a:gd name="connsiteX6" fmla="*/ 4844811 w 4851877"/>
              <a:gd name="connsiteY6" fmla="*/ 240054 h 2298926"/>
              <a:gd name="connsiteX7" fmla="*/ 4844811 w 4851877"/>
              <a:gd name="connsiteY7" fmla="*/ 12701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1877" h="2298926">
                <a:moveTo>
                  <a:pt x="4844811" y="12701"/>
                </a:moveTo>
                <a:lnTo>
                  <a:pt x="2851985" y="12701"/>
                </a:lnTo>
                <a:lnTo>
                  <a:pt x="371430" y="1235832"/>
                </a:lnTo>
                <a:cubicBezTo>
                  <a:pt x="371430" y="1235832"/>
                  <a:pt x="-163292" y="1500018"/>
                  <a:pt x="72951" y="1977585"/>
                </a:cubicBezTo>
                <a:lnTo>
                  <a:pt x="81842" y="1995367"/>
                </a:lnTo>
                <a:cubicBezTo>
                  <a:pt x="81842" y="1995367"/>
                  <a:pt x="316815" y="2472934"/>
                  <a:pt x="851538" y="2210018"/>
                </a:cubicBezTo>
                <a:lnTo>
                  <a:pt x="4844811" y="240054"/>
                </a:lnTo>
                <a:lnTo>
                  <a:pt x="4844811" y="12701"/>
                </a:lnTo>
                <a:close/>
              </a:path>
            </a:pathLst>
          </a:custGeom>
          <a:solidFill>
            <a:schemeClr val="accent1"/>
          </a:solidFill>
          <a:ln w="12700"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5DCE3DA5-C000-4DAD-8FCD-9A285AB48C83}"/>
              </a:ext>
            </a:extLst>
          </p:cNvPr>
          <p:cNvSpPr/>
          <p:nvPr/>
        </p:nvSpPr>
        <p:spPr>
          <a:xfrm>
            <a:off x="9782306" y="458515"/>
            <a:ext cx="2413238" cy="2578354"/>
          </a:xfrm>
          <a:custGeom>
            <a:avLst/>
            <a:gdLst>
              <a:gd name="connsiteX0" fmla="*/ 2408354 w 2413237"/>
              <a:gd name="connsiteY0" fmla="*/ 12701 h 2578353"/>
              <a:gd name="connsiteX1" fmla="*/ 487924 w 2413237"/>
              <a:gd name="connsiteY1" fmla="*/ 960215 h 2578353"/>
              <a:gd name="connsiteX2" fmla="*/ 113238 w 2413237"/>
              <a:gd name="connsiteY2" fmla="*/ 2062683 h 2578353"/>
              <a:gd name="connsiteX3" fmla="*/ 127209 w 2413237"/>
              <a:gd name="connsiteY3" fmla="*/ 2090626 h 2578353"/>
              <a:gd name="connsiteX4" fmla="*/ 1229678 w 2413237"/>
              <a:gd name="connsiteY4" fmla="*/ 2465313 h 2578353"/>
              <a:gd name="connsiteX5" fmla="*/ 2408354 w 2413237"/>
              <a:gd name="connsiteY5" fmla="*/ 1883595 h 2578353"/>
              <a:gd name="connsiteX6" fmla="*/ 2408354 w 2413237"/>
              <a:gd name="connsiteY6" fmla="*/ 12701 h 2578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37" h="2578353">
                <a:moveTo>
                  <a:pt x="2408354" y="12701"/>
                </a:moveTo>
                <a:lnTo>
                  <a:pt x="487924" y="960215"/>
                </a:lnTo>
                <a:cubicBezTo>
                  <a:pt x="487924" y="960215"/>
                  <a:pt x="-250018" y="1324740"/>
                  <a:pt x="113238" y="2062683"/>
                </a:cubicBezTo>
                <a:lnTo>
                  <a:pt x="127209" y="2090626"/>
                </a:lnTo>
                <a:cubicBezTo>
                  <a:pt x="127209" y="2090626"/>
                  <a:pt x="491735" y="2828568"/>
                  <a:pt x="1229678" y="2465313"/>
                </a:cubicBezTo>
                <a:lnTo>
                  <a:pt x="2408354" y="1883595"/>
                </a:lnTo>
                <a:lnTo>
                  <a:pt x="2408354" y="12701"/>
                </a:lnTo>
                <a:close/>
              </a:path>
            </a:pathLst>
          </a:custGeom>
          <a:solidFill>
            <a:schemeClr val="accent3"/>
          </a:solidFill>
          <a:ln w="12700" cap="flat">
            <a:noFill/>
            <a:prstDash val="solid"/>
            <a:miter/>
          </a:ln>
        </p:spPr>
        <p:txBody>
          <a:bodyPr rtlCol="0" anchor="ctr"/>
          <a:lstStyle/>
          <a:p>
            <a:pPr rtl="0"/>
            <a:endParaRPr lang="en-GB" noProof="0"/>
          </a:p>
        </p:txBody>
      </p:sp>
      <p:sp>
        <p:nvSpPr>
          <p:cNvPr id="45" name="Freeform: Shape 44">
            <a:extLst>
              <a:ext uri="{FF2B5EF4-FFF2-40B4-BE49-F238E27FC236}">
                <a16:creationId xmlns:a16="http://schemas.microsoft.com/office/drawing/2014/main" id="{EAE88C29-9AC8-4A6D-9141-98B2210C7466}"/>
              </a:ext>
            </a:extLst>
          </p:cNvPr>
          <p:cNvSpPr/>
          <p:nvPr/>
        </p:nvSpPr>
        <p:spPr>
          <a:xfrm>
            <a:off x="-12701" y="2355829"/>
            <a:ext cx="2857781" cy="2298926"/>
          </a:xfrm>
          <a:custGeom>
            <a:avLst/>
            <a:gdLst>
              <a:gd name="connsiteX0" fmla="*/ 2782844 w 2857781"/>
              <a:gd name="connsiteY0" fmla="*/ 306353 h 2298926"/>
              <a:gd name="connsiteX1" fmla="*/ 2013148 w 2857781"/>
              <a:gd name="connsiteY1" fmla="*/ 91702 h 2298926"/>
              <a:gd name="connsiteX2" fmla="*/ 12701 w 2857781"/>
              <a:gd name="connsiteY2" fmla="*/ 1078589 h 2298926"/>
              <a:gd name="connsiteX3" fmla="*/ 12701 w 2857781"/>
              <a:gd name="connsiteY3" fmla="*/ 2289019 h 2298926"/>
              <a:gd name="connsiteX4" fmla="*/ 2491985 w 2857781"/>
              <a:gd name="connsiteY4" fmla="*/ 1065888 h 2298926"/>
              <a:gd name="connsiteX5" fmla="*/ 2790465 w 2857781"/>
              <a:gd name="connsiteY5" fmla="*/ 324135 h 2298926"/>
              <a:gd name="connsiteX6" fmla="*/ 2782844 w 2857781"/>
              <a:gd name="connsiteY6" fmla="*/ 306353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781" h="2298926">
                <a:moveTo>
                  <a:pt x="2782844" y="306353"/>
                </a:moveTo>
                <a:cubicBezTo>
                  <a:pt x="2782844" y="306353"/>
                  <a:pt x="2547871" y="-171214"/>
                  <a:pt x="2013148" y="91702"/>
                </a:cubicBezTo>
                <a:lnTo>
                  <a:pt x="12701" y="1078589"/>
                </a:lnTo>
                <a:lnTo>
                  <a:pt x="12701" y="2289019"/>
                </a:lnTo>
                <a:lnTo>
                  <a:pt x="2491985" y="1065888"/>
                </a:lnTo>
                <a:cubicBezTo>
                  <a:pt x="2491985" y="1065888"/>
                  <a:pt x="3026708" y="801702"/>
                  <a:pt x="2790465" y="324135"/>
                </a:cubicBezTo>
                <a:lnTo>
                  <a:pt x="2782844" y="306353"/>
                </a:lnTo>
                <a:close/>
              </a:path>
            </a:pathLst>
          </a:custGeom>
          <a:solidFill>
            <a:schemeClr val="accent3"/>
          </a:solidFill>
          <a:ln w="12700" cap="flat">
            <a:noFill/>
            <a:prstDash val="solid"/>
            <a:miter/>
          </a:ln>
        </p:spPr>
        <p:txBody>
          <a:bodyPr rtlCol="0" anchor="ctr"/>
          <a:lstStyle/>
          <a:p>
            <a:pPr rtl="0"/>
            <a:endParaRPr lang="en-GB" noProof="0"/>
          </a:p>
        </p:txBody>
      </p:sp>
      <p:sp>
        <p:nvSpPr>
          <p:cNvPr id="24" name="Oval 23">
            <a:extLst>
              <a:ext uri="{FF2B5EF4-FFF2-40B4-BE49-F238E27FC236}">
                <a16:creationId xmlns:a16="http://schemas.microsoft.com/office/drawing/2014/main" id="{7F8CA5B8-0BAD-4554-87FE-E0910E6CD5C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5" name="Graphic 12">
            <a:extLst>
              <a:ext uri="{FF2B5EF4-FFF2-40B4-BE49-F238E27FC236}">
                <a16:creationId xmlns:a16="http://schemas.microsoft.com/office/drawing/2014/main" id="{12CBB0CF-5FCC-4507-BD7B-C02386D2A23C}"/>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2" name="Title 1">
            <a:extLst>
              <a:ext uri="{FF2B5EF4-FFF2-40B4-BE49-F238E27FC236}">
                <a16:creationId xmlns:a16="http://schemas.microsoft.com/office/drawing/2014/main" id="{0B9CB2BB-1ED9-489E-8AC7-2A8D8459E388}"/>
              </a:ext>
            </a:extLst>
          </p:cNvPr>
          <p:cNvSpPr>
            <a:spLocks noGrp="1"/>
          </p:cNvSpPr>
          <p:nvPr>
            <p:ph type="title" hasCustomPrompt="1"/>
          </p:nvPr>
        </p:nvSpPr>
        <p:spPr>
          <a:xfrm>
            <a:off x="838200" y="4349863"/>
            <a:ext cx="10515600" cy="782638"/>
          </a:xfrm>
        </p:spPr>
        <p:txBody>
          <a:bodyPr rtlCol="0"/>
          <a:lstStyle>
            <a:lvl1pPr algn="ctr">
              <a:defRPr>
                <a:solidFill>
                  <a:schemeClr val="bg1"/>
                </a:solidFill>
              </a:defRPr>
            </a:lvl1pPr>
          </a:lstStyle>
          <a:p>
            <a:pPr rtl="0"/>
            <a:r>
              <a:rPr lang="en-GB" noProof="0"/>
              <a:t>BIG IMAGE</a:t>
            </a:r>
          </a:p>
        </p:txBody>
      </p:sp>
      <p:sp>
        <p:nvSpPr>
          <p:cNvPr id="6" name="Footer Placeholder 5">
            <a:extLst>
              <a:ext uri="{FF2B5EF4-FFF2-40B4-BE49-F238E27FC236}">
                <a16:creationId xmlns:a16="http://schemas.microsoft.com/office/drawing/2014/main" id="{FC208BCD-3B7E-49DF-8BF5-68AE9DD7D786}"/>
              </a:ext>
            </a:extLst>
          </p:cNvPr>
          <p:cNvSpPr>
            <a:spLocks noGrp="1"/>
          </p:cNvSpPr>
          <p:nvPr>
            <p:ph type="ftr" sz="quarter" idx="11"/>
          </p:nvPr>
        </p:nvSpPr>
        <p:spPr>
          <a:xfrm>
            <a:off x="812290" y="5797769"/>
            <a:ext cx="2388110" cy="365125"/>
          </a:xfrm>
          <a:prstGeom prst="rect">
            <a:avLst/>
          </a:prstGeom>
        </p:spPr>
        <p:txBody>
          <a:bodyPr rtlCol="0"/>
          <a:lstStyle/>
          <a:p>
            <a:pPr rtl="0"/>
            <a:r>
              <a:rPr lang="en-GB" noProof="0"/>
              <a:t>ADD A FOOTER</a:t>
            </a:r>
          </a:p>
        </p:txBody>
      </p:sp>
      <p:sp>
        <p:nvSpPr>
          <p:cNvPr id="7" name="Slide Number Placeholder 6">
            <a:extLst>
              <a:ext uri="{FF2B5EF4-FFF2-40B4-BE49-F238E27FC236}">
                <a16:creationId xmlns:a16="http://schemas.microsoft.com/office/drawing/2014/main" id="{B41517C1-CBB7-46B0-99AA-8512104026B7}"/>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21" name="Text Placeholder 26">
            <a:extLst>
              <a:ext uri="{FF2B5EF4-FFF2-40B4-BE49-F238E27FC236}">
                <a16:creationId xmlns:a16="http://schemas.microsoft.com/office/drawing/2014/main" id="{78B29DA7-7E72-4576-8F68-91B70D11C8FD}"/>
              </a:ext>
            </a:extLst>
          </p:cNvPr>
          <p:cNvSpPr>
            <a:spLocks noGrp="1"/>
          </p:cNvSpPr>
          <p:nvPr>
            <p:ph type="body" sz="quarter" idx="16" hasCustomPrompt="1"/>
          </p:nvPr>
        </p:nvSpPr>
        <p:spPr>
          <a:xfrm>
            <a:off x="2412987" y="5718810"/>
            <a:ext cx="7366026" cy="946532"/>
          </a:xfrm>
        </p:spPr>
        <p:txBody>
          <a:bodyPr rtlCol="0">
            <a:noAutofit/>
          </a:bodyPr>
          <a:lstStyle>
            <a:lvl1pPr marL="0" indent="0" algn="ctr">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Edit Master text styles</a:t>
            </a:r>
          </a:p>
        </p:txBody>
      </p:sp>
      <p:pic>
        <p:nvPicPr>
          <p:cNvPr id="22" name="Graphic 21">
            <a:extLst>
              <a:ext uri="{FF2B5EF4-FFF2-40B4-BE49-F238E27FC236}">
                <a16:creationId xmlns:a16="http://schemas.microsoft.com/office/drawing/2014/main" id="{B091E01B-B80B-4194-AC2B-41043EC597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62500" y="5155439"/>
            <a:ext cx="2667000" cy="139903"/>
          </a:xfrm>
          <a:prstGeom prst="rect">
            <a:avLst/>
          </a:prstGeom>
        </p:spPr>
      </p:pic>
      <p:sp>
        <p:nvSpPr>
          <p:cNvPr id="40" name="Freeform: Shape 39">
            <a:extLst>
              <a:ext uri="{FF2B5EF4-FFF2-40B4-BE49-F238E27FC236}">
                <a16:creationId xmlns:a16="http://schemas.microsoft.com/office/drawing/2014/main" id="{FBE26926-54A6-49D3-95EA-F31F133A0E3B}"/>
              </a:ext>
            </a:extLst>
          </p:cNvPr>
          <p:cNvSpPr/>
          <p:nvPr/>
        </p:nvSpPr>
        <p:spPr>
          <a:xfrm>
            <a:off x="8826099" y="2044901"/>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pPr rtl="0"/>
            <a:endParaRPr lang="en-GB" noProof="0"/>
          </a:p>
        </p:txBody>
      </p:sp>
      <p:sp>
        <p:nvSpPr>
          <p:cNvPr id="41" name="Freeform: Shape 40">
            <a:extLst>
              <a:ext uri="{FF2B5EF4-FFF2-40B4-BE49-F238E27FC236}">
                <a16:creationId xmlns:a16="http://schemas.microsoft.com/office/drawing/2014/main" id="{C3AFCA09-1411-4603-AEED-DBD79C4BE2CA}"/>
              </a:ext>
            </a:extLst>
          </p:cNvPr>
          <p:cNvSpPr/>
          <p:nvPr/>
        </p:nvSpPr>
        <p:spPr>
          <a:xfrm>
            <a:off x="8810222" y="2029025"/>
            <a:ext cx="774776" cy="774776"/>
          </a:xfrm>
          <a:custGeom>
            <a:avLst/>
            <a:gdLst>
              <a:gd name="connsiteX0" fmla="*/ 388023 w 774776"/>
              <a:gd name="connsiteY0" fmla="*/ 766521 h 774776"/>
              <a:gd name="connsiteX1" fmla="*/ 9526 w 774776"/>
              <a:gd name="connsiteY1" fmla="*/ 388023 h 774776"/>
              <a:gd name="connsiteX2" fmla="*/ 388023 w 774776"/>
              <a:gd name="connsiteY2" fmla="*/ 9526 h 774776"/>
              <a:gd name="connsiteX3" fmla="*/ 766520 w 774776"/>
              <a:gd name="connsiteY3" fmla="*/ 388023 h 774776"/>
              <a:gd name="connsiteX4" fmla="*/ 388023 w 774776"/>
              <a:gd name="connsiteY4" fmla="*/ 766521 h 774776"/>
              <a:gd name="connsiteX5" fmla="*/ 388023 w 774776"/>
              <a:gd name="connsiteY5" fmla="*/ 48900 h 774776"/>
              <a:gd name="connsiteX6" fmla="*/ 47630 w 774776"/>
              <a:gd name="connsiteY6" fmla="*/ 389293 h 774776"/>
              <a:gd name="connsiteX7" fmla="*/ 388023 w 774776"/>
              <a:gd name="connsiteY7" fmla="*/ 729687 h 774776"/>
              <a:gd name="connsiteX8" fmla="*/ 728416 w 774776"/>
              <a:gd name="connsiteY8" fmla="*/ 389293 h 774776"/>
              <a:gd name="connsiteX9" fmla="*/ 388023 w 774776"/>
              <a:gd name="connsiteY9" fmla="*/ 48900 h 7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76" h="774776">
                <a:moveTo>
                  <a:pt x="388023" y="766521"/>
                </a:moveTo>
                <a:cubicBezTo>
                  <a:pt x="179722" y="766521"/>
                  <a:pt x="9526" y="596324"/>
                  <a:pt x="9526" y="388023"/>
                </a:cubicBezTo>
                <a:cubicBezTo>
                  <a:pt x="9526" y="179723"/>
                  <a:pt x="179722" y="9526"/>
                  <a:pt x="388023" y="9526"/>
                </a:cubicBezTo>
                <a:cubicBezTo>
                  <a:pt x="596323" y="9526"/>
                  <a:pt x="766520" y="179723"/>
                  <a:pt x="766520" y="388023"/>
                </a:cubicBezTo>
                <a:cubicBezTo>
                  <a:pt x="766520" y="596324"/>
                  <a:pt x="596323" y="766521"/>
                  <a:pt x="388023" y="766521"/>
                </a:cubicBezTo>
                <a:close/>
                <a:moveTo>
                  <a:pt x="388023" y="48900"/>
                </a:moveTo>
                <a:cubicBezTo>
                  <a:pt x="200045" y="48900"/>
                  <a:pt x="47630" y="201315"/>
                  <a:pt x="47630" y="389293"/>
                </a:cubicBezTo>
                <a:cubicBezTo>
                  <a:pt x="47630" y="577272"/>
                  <a:pt x="200045" y="729687"/>
                  <a:pt x="388023" y="729687"/>
                </a:cubicBezTo>
                <a:cubicBezTo>
                  <a:pt x="576001" y="729687"/>
                  <a:pt x="728416" y="577272"/>
                  <a:pt x="728416" y="389293"/>
                </a:cubicBezTo>
                <a:cubicBezTo>
                  <a:pt x="728416" y="201315"/>
                  <a:pt x="576001" y="48900"/>
                  <a:pt x="388023" y="48900"/>
                </a:cubicBezTo>
                <a:close/>
              </a:path>
            </a:pathLst>
          </a:custGeom>
          <a:solidFill>
            <a:srgbClr val="FFFFFF"/>
          </a:solidFill>
          <a:ln w="9525" cap="flat">
            <a:noFill/>
            <a:prstDash val="solid"/>
            <a:miter/>
          </a:ln>
        </p:spPr>
        <p:txBody>
          <a:bodyPr rtlCol="0" anchor="ctr"/>
          <a:lstStyle/>
          <a:p>
            <a:pPr rtl="0"/>
            <a:endParaRPr lang="en-GB" noProof="0"/>
          </a:p>
        </p:txBody>
      </p:sp>
      <p:sp>
        <p:nvSpPr>
          <p:cNvPr id="42" name="Freeform: Shape 41">
            <a:extLst>
              <a:ext uri="{FF2B5EF4-FFF2-40B4-BE49-F238E27FC236}">
                <a16:creationId xmlns:a16="http://schemas.microsoft.com/office/drawing/2014/main" id="{7E4E0103-B430-4F31-B26F-21E197A41135}"/>
              </a:ext>
            </a:extLst>
          </p:cNvPr>
          <p:cNvSpPr/>
          <p:nvPr/>
        </p:nvSpPr>
        <p:spPr>
          <a:xfrm>
            <a:off x="7329938" y="-9526"/>
            <a:ext cx="4864579" cy="2311628"/>
          </a:xfrm>
          <a:custGeom>
            <a:avLst/>
            <a:gdLst>
              <a:gd name="connsiteX0" fmla="*/ 2911080 w 4864578"/>
              <a:gd name="connsiteY0" fmla="*/ 9526 h 2311627"/>
              <a:gd name="connsiteX1" fmla="*/ 2824712 w 4864578"/>
              <a:gd name="connsiteY1" fmla="*/ 9526 h 2311627"/>
              <a:gd name="connsiteX2" fmla="*/ 378451 w 4864578"/>
              <a:gd name="connsiteY2" fmla="*/ 1216145 h 2311627"/>
              <a:gd name="connsiteX3" fmla="*/ 134587 w 4864578"/>
              <a:gd name="connsiteY3" fmla="*/ 1413014 h 2311627"/>
              <a:gd name="connsiteX4" fmla="*/ 71081 w 4864578"/>
              <a:gd name="connsiteY4" fmla="*/ 1983300 h 2311627"/>
              <a:gd name="connsiteX5" fmla="*/ 79972 w 4864578"/>
              <a:gd name="connsiteY5" fmla="*/ 2001082 h 2311627"/>
              <a:gd name="connsiteX6" fmla="*/ 270491 w 4864578"/>
              <a:gd name="connsiteY6" fmla="*/ 2214463 h 2311627"/>
              <a:gd name="connsiteX7" fmla="*/ 561349 w 4864578"/>
              <a:gd name="connsiteY7" fmla="*/ 2304642 h 2311627"/>
              <a:gd name="connsiteX8" fmla="*/ 875070 w 4864578"/>
              <a:gd name="connsiteY8" fmla="*/ 2223354 h 2311627"/>
              <a:gd name="connsiteX9" fmla="*/ 4860722 w 4864578"/>
              <a:gd name="connsiteY9" fmla="*/ 258470 h 2311627"/>
              <a:gd name="connsiteX10" fmla="*/ 4860722 w 4864578"/>
              <a:gd name="connsiteY10" fmla="*/ 216556 h 2311627"/>
              <a:gd name="connsiteX11" fmla="*/ 858558 w 4864578"/>
              <a:gd name="connsiteY11" fmla="*/ 2189061 h 2311627"/>
              <a:gd name="connsiteX12" fmla="*/ 293353 w 4864578"/>
              <a:gd name="connsiteY12" fmla="*/ 2182710 h 2311627"/>
              <a:gd name="connsiteX13" fmla="*/ 114265 w 4864578"/>
              <a:gd name="connsiteY13" fmla="*/ 1983300 h 2311627"/>
              <a:gd name="connsiteX14" fmla="*/ 105374 w 4864578"/>
              <a:gd name="connsiteY14" fmla="*/ 1965519 h 2311627"/>
              <a:gd name="connsiteX15" fmla="*/ 163800 w 4864578"/>
              <a:gd name="connsiteY15" fmla="*/ 1437147 h 2311627"/>
              <a:gd name="connsiteX16" fmla="*/ 396233 w 4864578"/>
              <a:gd name="connsiteY16" fmla="*/ 1249168 h 2311627"/>
              <a:gd name="connsiteX17" fmla="*/ 396233 w 4864578"/>
              <a:gd name="connsiteY17" fmla="*/ 1249168 h 2311627"/>
              <a:gd name="connsiteX18" fmla="*/ 2911080 w 4864578"/>
              <a:gd name="connsiteY18" fmla="*/ 9526 h 231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64578" h="2311627">
                <a:moveTo>
                  <a:pt x="2911080" y="9526"/>
                </a:moveTo>
                <a:lnTo>
                  <a:pt x="2824712" y="9526"/>
                </a:lnTo>
                <a:lnTo>
                  <a:pt x="378451" y="1216145"/>
                </a:lnTo>
                <a:cubicBezTo>
                  <a:pt x="373371" y="1218685"/>
                  <a:pt x="240007" y="1284732"/>
                  <a:pt x="134587" y="1413014"/>
                </a:cubicBezTo>
                <a:cubicBezTo>
                  <a:pt x="35518" y="1532406"/>
                  <a:pt x="-54662" y="1728005"/>
                  <a:pt x="71081" y="1983300"/>
                </a:cubicBezTo>
                <a:lnTo>
                  <a:pt x="79972" y="2001082"/>
                </a:lnTo>
                <a:cubicBezTo>
                  <a:pt x="82512" y="2006163"/>
                  <a:pt x="142208" y="2125554"/>
                  <a:pt x="270491" y="2214463"/>
                </a:cubicBezTo>
                <a:cubicBezTo>
                  <a:pt x="339077" y="2261458"/>
                  <a:pt x="436877" y="2304642"/>
                  <a:pt x="561349" y="2304642"/>
                </a:cubicBezTo>
                <a:cubicBezTo>
                  <a:pt x="651528" y="2304642"/>
                  <a:pt x="755678" y="2283050"/>
                  <a:pt x="875070" y="2223354"/>
                </a:cubicBezTo>
                <a:lnTo>
                  <a:pt x="4860722" y="258470"/>
                </a:lnTo>
                <a:lnTo>
                  <a:pt x="4860722" y="216556"/>
                </a:lnTo>
                <a:lnTo>
                  <a:pt x="858558" y="2189061"/>
                </a:lnTo>
                <a:cubicBezTo>
                  <a:pt x="643907" y="2294481"/>
                  <a:pt x="454659" y="2293211"/>
                  <a:pt x="293353" y="2182710"/>
                </a:cubicBezTo>
                <a:cubicBezTo>
                  <a:pt x="172691" y="2100152"/>
                  <a:pt x="114265" y="1984570"/>
                  <a:pt x="114265" y="1983300"/>
                </a:cubicBezTo>
                <a:lnTo>
                  <a:pt x="105374" y="1965519"/>
                </a:lnTo>
                <a:cubicBezTo>
                  <a:pt x="11385" y="1775000"/>
                  <a:pt x="30437" y="1597182"/>
                  <a:pt x="163800" y="1437147"/>
                </a:cubicBezTo>
                <a:cubicBezTo>
                  <a:pt x="264140" y="1315215"/>
                  <a:pt x="394963" y="1250438"/>
                  <a:pt x="396233" y="1249168"/>
                </a:cubicBezTo>
                <a:lnTo>
                  <a:pt x="396233" y="1249168"/>
                </a:lnTo>
                <a:lnTo>
                  <a:pt x="2911080" y="9526"/>
                </a:lnTo>
                <a:close/>
              </a:path>
            </a:pathLst>
          </a:custGeom>
          <a:solidFill>
            <a:schemeClr val="bg1"/>
          </a:solidFill>
          <a:ln w="9525" cap="flat">
            <a:noFill/>
            <a:prstDash val="solid"/>
            <a:miter/>
          </a:ln>
        </p:spPr>
        <p:txBody>
          <a:bodyPr rtlCol="0" anchor="ctr"/>
          <a:lstStyle/>
          <a:p>
            <a:pPr rtl="0"/>
            <a:endParaRPr lang="en-GB" noProof="0"/>
          </a:p>
        </p:txBody>
      </p:sp>
      <p:sp>
        <p:nvSpPr>
          <p:cNvPr id="44" name="Freeform: Shape 43">
            <a:extLst>
              <a:ext uri="{FF2B5EF4-FFF2-40B4-BE49-F238E27FC236}">
                <a16:creationId xmlns:a16="http://schemas.microsoft.com/office/drawing/2014/main" id="{65525C01-736F-4E07-B20A-72ABE0F38C9F}"/>
              </a:ext>
            </a:extLst>
          </p:cNvPr>
          <p:cNvSpPr/>
          <p:nvPr/>
        </p:nvSpPr>
        <p:spPr>
          <a:xfrm>
            <a:off x="9766949" y="442639"/>
            <a:ext cx="2425939" cy="2603756"/>
          </a:xfrm>
          <a:custGeom>
            <a:avLst/>
            <a:gdLst>
              <a:gd name="connsiteX0" fmla="*/ 2423711 w 2425938"/>
              <a:gd name="connsiteY0" fmla="*/ 1877880 h 2603756"/>
              <a:gd name="connsiteX1" fmla="*/ 1236144 w 2425938"/>
              <a:gd name="connsiteY1" fmla="*/ 2463408 h 2603756"/>
              <a:gd name="connsiteX2" fmla="*/ 429615 w 2425938"/>
              <a:gd name="connsiteY2" fmla="*/ 2415143 h 2603756"/>
              <a:gd name="connsiteX3" fmla="*/ 160348 w 2425938"/>
              <a:gd name="connsiteY3" fmla="*/ 2097612 h 2603756"/>
              <a:gd name="connsiteX4" fmla="*/ 146377 w 2425938"/>
              <a:gd name="connsiteY4" fmla="*/ 2069669 h 2603756"/>
              <a:gd name="connsiteX5" fmla="*/ 194642 w 2425938"/>
              <a:gd name="connsiteY5" fmla="*/ 1263139 h 2603756"/>
              <a:gd name="connsiteX6" fmla="*/ 512173 w 2425938"/>
              <a:gd name="connsiteY6" fmla="*/ 993873 h 2603756"/>
              <a:gd name="connsiteX7" fmla="*/ 2423711 w 2425938"/>
              <a:gd name="connsiteY7" fmla="*/ 51440 h 2603756"/>
              <a:gd name="connsiteX8" fmla="*/ 2423711 w 2425938"/>
              <a:gd name="connsiteY8" fmla="*/ 9526 h 2603756"/>
              <a:gd name="connsiteX9" fmla="*/ 494391 w 2425938"/>
              <a:gd name="connsiteY9" fmla="*/ 960850 h 2603756"/>
              <a:gd name="connsiteX10" fmla="*/ 164159 w 2425938"/>
              <a:gd name="connsiteY10" fmla="*/ 1240277 h 2603756"/>
              <a:gd name="connsiteX11" fmla="*/ 112083 w 2425938"/>
              <a:gd name="connsiteY11" fmla="*/ 2088721 h 2603756"/>
              <a:gd name="connsiteX12" fmla="*/ 126055 w 2425938"/>
              <a:gd name="connsiteY12" fmla="*/ 2116664 h 2603756"/>
              <a:gd name="connsiteX13" fmla="*/ 405483 w 2425938"/>
              <a:gd name="connsiteY13" fmla="*/ 2446896 h 2603756"/>
              <a:gd name="connsiteX14" fmla="*/ 851296 w 2425938"/>
              <a:gd name="connsiteY14" fmla="*/ 2601851 h 2603756"/>
              <a:gd name="connsiteX15" fmla="*/ 1252656 w 2425938"/>
              <a:gd name="connsiteY15" fmla="*/ 2498971 h 2603756"/>
              <a:gd name="connsiteX16" fmla="*/ 2422441 w 2425938"/>
              <a:gd name="connsiteY16" fmla="*/ 1922334 h 2603756"/>
              <a:gd name="connsiteX17" fmla="*/ 2422441 w 2425938"/>
              <a:gd name="connsiteY17" fmla="*/ 1877880 h 260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25938" h="2603756">
                <a:moveTo>
                  <a:pt x="2423711" y="1877880"/>
                </a:moveTo>
                <a:lnTo>
                  <a:pt x="1236144" y="2463408"/>
                </a:lnTo>
                <a:cubicBezTo>
                  <a:pt x="937665" y="2610742"/>
                  <a:pt x="665858" y="2594231"/>
                  <a:pt x="429615" y="2415143"/>
                </a:cubicBezTo>
                <a:cubicBezTo>
                  <a:pt x="251797" y="2280510"/>
                  <a:pt x="160348" y="2098882"/>
                  <a:pt x="160348" y="2097612"/>
                </a:cubicBezTo>
                <a:lnTo>
                  <a:pt x="146377" y="2069669"/>
                </a:lnTo>
                <a:cubicBezTo>
                  <a:pt x="-957" y="1771190"/>
                  <a:pt x="15554" y="1499383"/>
                  <a:pt x="194642" y="1263139"/>
                </a:cubicBezTo>
                <a:cubicBezTo>
                  <a:pt x="329275" y="1085322"/>
                  <a:pt x="509632" y="995143"/>
                  <a:pt x="512173" y="993873"/>
                </a:cubicBezTo>
                <a:lnTo>
                  <a:pt x="2423711" y="51440"/>
                </a:lnTo>
                <a:lnTo>
                  <a:pt x="2423711" y="9526"/>
                </a:lnTo>
                <a:lnTo>
                  <a:pt x="494391" y="960850"/>
                </a:lnTo>
                <a:cubicBezTo>
                  <a:pt x="486770" y="964660"/>
                  <a:pt x="303873" y="1056109"/>
                  <a:pt x="164159" y="1240277"/>
                </a:cubicBezTo>
                <a:cubicBezTo>
                  <a:pt x="34606" y="1411744"/>
                  <a:pt x="-80976" y="1697522"/>
                  <a:pt x="112083" y="2088721"/>
                </a:cubicBezTo>
                <a:lnTo>
                  <a:pt x="126055" y="2116664"/>
                </a:lnTo>
                <a:cubicBezTo>
                  <a:pt x="129865" y="2124284"/>
                  <a:pt x="221315" y="2307182"/>
                  <a:pt x="405483" y="2446896"/>
                </a:cubicBezTo>
                <a:cubicBezTo>
                  <a:pt x="510903" y="2526914"/>
                  <a:pt x="660778" y="2601851"/>
                  <a:pt x="851296" y="2601851"/>
                </a:cubicBezTo>
                <a:cubicBezTo>
                  <a:pt x="969418" y="2601851"/>
                  <a:pt x="1104052" y="2572638"/>
                  <a:pt x="1252656" y="2498971"/>
                </a:cubicBezTo>
                <a:lnTo>
                  <a:pt x="2422441" y="1922334"/>
                </a:lnTo>
                <a:lnTo>
                  <a:pt x="2422441" y="1877880"/>
                </a:lnTo>
                <a:close/>
              </a:path>
            </a:pathLst>
          </a:custGeom>
          <a:solidFill>
            <a:schemeClr val="bg1"/>
          </a:solidFill>
          <a:ln w="9525" cap="flat">
            <a:noFill/>
            <a:prstDash val="solid"/>
            <a:miter/>
          </a:ln>
        </p:spPr>
        <p:txBody>
          <a:bodyPr rtlCol="0" anchor="ctr"/>
          <a:lstStyle/>
          <a:p>
            <a:pPr rtl="0"/>
            <a:endParaRPr lang="en-GB" noProof="0"/>
          </a:p>
        </p:txBody>
      </p:sp>
      <p:sp>
        <p:nvSpPr>
          <p:cNvPr id="48" name="Freeform: Shape 47">
            <a:extLst>
              <a:ext uri="{FF2B5EF4-FFF2-40B4-BE49-F238E27FC236}">
                <a16:creationId xmlns:a16="http://schemas.microsoft.com/office/drawing/2014/main" id="{49472789-B79C-464F-9D88-E51F8B5062D3}"/>
              </a:ext>
            </a:extLst>
          </p:cNvPr>
          <p:cNvSpPr/>
          <p:nvPr userDrawn="1"/>
        </p:nvSpPr>
        <p:spPr>
          <a:xfrm>
            <a:off x="-9526" y="2340318"/>
            <a:ext cx="2870483" cy="2540250"/>
          </a:xfrm>
          <a:custGeom>
            <a:avLst/>
            <a:gdLst>
              <a:gd name="connsiteX0" fmla="*/ 2481189 w 2870482"/>
              <a:gd name="connsiteY0" fmla="*/ 1064887 h 2540250"/>
              <a:gd name="connsiteX1" fmla="*/ 1678470 w 2870482"/>
              <a:gd name="connsiteY1" fmla="*/ 1461166 h 2540250"/>
              <a:gd name="connsiteX2" fmla="*/ 1406664 w 2870482"/>
              <a:gd name="connsiteY2" fmla="*/ 1448465 h 2540250"/>
              <a:gd name="connsiteX3" fmla="*/ 9526 w 2870482"/>
              <a:gd name="connsiteY3" fmla="*/ 2136873 h 2540250"/>
              <a:gd name="connsiteX4" fmla="*/ 9526 w 2870482"/>
              <a:gd name="connsiteY4" fmla="*/ 2531882 h 2540250"/>
              <a:gd name="connsiteX5" fmla="*/ 1564159 w 2870482"/>
              <a:gd name="connsiteY5" fmla="*/ 1765996 h 2540250"/>
              <a:gd name="connsiteX6" fmla="*/ 1708953 w 2870482"/>
              <a:gd name="connsiteY6" fmla="*/ 1500540 h 2540250"/>
              <a:gd name="connsiteX7" fmla="*/ 1706413 w 2870482"/>
              <a:gd name="connsiteY7" fmla="*/ 1494189 h 2540250"/>
              <a:gd name="connsiteX8" fmla="*/ 1703873 w 2870482"/>
              <a:gd name="connsiteY8" fmla="*/ 1490379 h 2540250"/>
              <a:gd name="connsiteX9" fmla="*/ 2498971 w 2870482"/>
              <a:gd name="connsiteY9" fmla="*/ 1097910 h 2540250"/>
              <a:gd name="connsiteX10" fmla="*/ 2806341 w 2870482"/>
              <a:gd name="connsiteY10" fmla="*/ 330755 h 2540250"/>
              <a:gd name="connsiteX11" fmla="*/ 2797450 w 2870482"/>
              <a:gd name="connsiteY11" fmla="*/ 312973 h 2540250"/>
              <a:gd name="connsiteX12" fmla="*/ 2002352 w 2870482"/>
              <a:gd name="connsiteY12" fmla="*/ 90701 h 2540250"/>
              <a:gd name="connsiteX13" fmla="*/ 9526 w 2870482"/>
              <a:gd name="connsiteY13" fmla="*/ 1073778 h 2540250"/>
              <a:gd name="connsiteX14" fmla="*/ 9526 w 2870482"/>
              <a:gd name="connsiteY14" fmla="*/ 1115692 h 2540250"/>
              <a:gd name="connsiteX15" fmla="*/ 2017594 w 2870482"/>
              <a:gd name="connsiteY15" fmla="*/ 124994 h 2540250"/>
              <a:gd name="connsiteX16" fmla="*/ 2582799 w 2870482"/>
              <a:gd name="connsiteY16" fmla="*/ 131345 h 2540250"/>
              <a:gd name="connsiteX17" fmla="*/ 2761887 w 2870482"/>
              <a:gd name="connsiteY17" fmla="*/ 330755 h 2540250"/>
              <a:gd name="connsiteX18" fmla="*/ 2770778 w 2870482"/>
              <a:gd name="connsiteY18" fmla="*/ 348536 h 2540250"/>
              <a:gd name="connsiteX19" fmla="*/ 2712352 w 2870482"/>
              <a:gd name="connsiteY19" fmla="*/ 876908 h 2540250"/>
              <a:gd name="connsiteX20" fmla="*/ 2481189 w 2870482"/>
              <a:gd name="connsiteY20" fmla="*/ 1064887 h 254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70482" h="2540250">
                <a:moveTo>
                  <a:pt x="2481189" y="1064887"/>
                </a:moveTo>
                <a:lnTo>
                  <a:pt x="1678470" y="1461166"/>
                </a:lnTo>
                <a:cubicBezTo>
                  <a:pt x="1640366" y="1423062"/>
                  <a:pt x="1556538" y="1374797"/>
                  <a:pt x="1406664" y="1448465"/>
                </a:cubicBezTo>
                <a:lnTo>
                  <a:pt x="9526" y="2136873"/>
                </a:lnTo>
                <a:lnTo>
                  <a:pt x="9526" y="2531882"/>
                </a:lnTo>
                <a:lnTo>
                  <a:pt x="1564159" y="1765996"/>
                </a:lnTo>
                <a:cubicBezTo>
                  <a:pt x="1564159" y="1765996"/>
                  <a:pt x="1785161" y="1656765"/>
                  <a:pt x="1708953" y="1500540"/>
                </a:cubicBezTo>
                <a:lnTo>
                  <a:pt x="1706413" y="1494189"/>
                </a:lnTo>
                <a:cubicBezTo>
                  <a:pt x="1706413" y="1494189"/>
                  <a:pt x="1705143" y="1492919"/>
                  <a:pt x="1703873" y="1490379"/>
                </a:cubicBezTo>
                <a:lnTo>
                  <a:pt x="2498971" y="1097910"/>
                </a:lnTo>
                <a:cubicBezTo>
                  <a:pt x="2504051" y="1095370"/>
                  <a:pt x="3047665" y="819753"/>
                  <a:pt x="2806341" y="330755"/>
                </a:cubicBezTo>
                <a:lnTo>
                  <a:pt x="2797450" y="312973"/>
                </a:lnTo>
                <a:cubicBezTo>
                  <a:pt x="2794910" y="307892"/>
                  <a:pt x="2547236" y="-178566"/>
                  <a:pt x="2002352" y="90701"/>
                </a:cubicBezTo>
                <a:lnTo>
                  <a:pt x="9526" y="1073778"/>
                </a:lnTo>
                <a:lnTo>
                  <a:pt x="9526" y="1115692"/>
                </a:lnTo>
                <a:lnTo>
                  <a:pt x="2017594" y="124994"/>
                </a:lnTo>
                <a:cubicBezTo>
                  <a:pt x="2232245" y="19574"/>
                  <a:pt x="2421493" y="20844"/>
                  <a:pt x="2582799" y="131345"/>
                </a:cubicBezTo>
                <a:cubicBezTo>
                  <a:pt x="2703461" y="213903"/>
                  <a:pt x="2761887" y="329484"/>
                  <a:pt x="2761887" y="330755"/>
                </a:cubicBezTo>
                <a:lnTo>
                  <a:pt x="2770778" y="348536"/>
                </a:lnTo>
                <a:cubicBezTo>
                  <a:pt x="2864767" y="539055"/>
                  <a:pt x="2845715" y="716873"/>
                  <a:pt x="2712352" y="876908"/>
                </a:cubicBezTo>
                <a:cubicBezTo>
                  <a:pt x="2613282" y="998840"/>
                  <a:pt x="2482459" y="1063617"/>
                  <a:pt x="2481189" y="1064887"/>
                </a:cubicBezTo>
                <a:close/>
              </a:path>
            </a:pathLst>
          </a:custGeom>
          <a:solidFill>
            <a:schemeClr val="bg1"/>
          </a:solidFill>
          <a:ln w="9525"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3310698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Content">
    <p:spTree>
      <p:nvGrpSpPr>
        <p:cNvPr id="1" name=""/>
        <p:cNvGrpSpPr/>
        <p:nvPr/>
      </p:nvGrpSpPr>
      <p:grpSpPr>
        <a:xfrm>
          <a:off x="0" y="0"/>
          <a:ext cx="0" cy="0"/>
          <a:chOff x="0" y="0"/>
          <a:chExt cx="0" cy="0"/>
        </a:xfrm>
      </p:grpSpPr>
      <p:sp>
        <p:nvSpPr>
          <p:cNvPr id="25" name="Oval 24">
            <a:extLst>
              <a:ext uri="{FF2B5EF4-FFF2-40B4-BE49-F238E27FC236}">
                <a16:creationId xmlns:a16="http://schemas.microsoft.com/office/drawing/2014/main" id="{DD823940-1850-4484-BDCE-3D9B898D6787}"/>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6" name="Graphic 12">
            <a:extLst>
              <a:ext uri="{FF2B5EF4-FFF2-40B4-BE49-F238E27FC236}">
                <a16:creationId xmlns:a16="http://schemas.microsoft.com/office/drawing/2014/main" id="{6FFA8582-48C8-4154-ACF0-5F6412FAAE0C}"/>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8" name="Media Placeholder 7">
            <a:extLst>
              <a:ext uri="{FF2B5EF4-FFF2-40B4-BE49-F238E27FC236}">
                <a16:creationId xmlns:a16="http://schemas.microsoft.com/office/drawing/2014/main" id="{FBCC61A6-FEB7-4CD2-9686-FB5F1EB66A10}"/>
              </a:ext>
            </a:extLst>
          </p:cNvPr>
          <p:cNvSpPr>
            <a:spLocks noGrp="1"/>
          </p:cNvSpPr>
          <p:nvPr>
            <p:ph type="media" sz="quarter" idx="17"/>
          </p:nvPr>
        </p:nvSpPr>
        <p:spPr>
          <a:xfrm>
            <a:off x="911225" y="908050"/>
            <a:ext cx="10369550" cy="4660900"/>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en-US" noProof="0"/>
              <a:t>Click icon to add media</a:t>
            </a:r>
            <a:endParaRPr lang="en-GB" noProof="0"/>
          </a:p>
        </p:txBody>
      </p:sp>
      <p:sp>
        <p:nvSpPr>
          <p:cNvPr id="6" name="Footer Placeholder 5">
            <a:extLst>
              <a:ext uri="{FF2B5EF4-FFF2-40B4-BE49-F238E27FC236}">
                <a16:creationId xmlns:a16="http://schemas.microsoft.com/office/drawing/2014/main" id="{FC208BCD-3B7E-49DF-8BF5-68AE9DD7D786}"/>
              </a:ext>
            </a:extLst>
          </p:cNvPr>
          <p:cNvSpPr>
            <a:spLocks noGrp="1"/>
          </p:cNvSpPr>
          <p:nvPr>
            <p:ph type="ftr" sz="quarter" idx="11"/>
          </p:nvPr>
        </p:nvSpPr>
        <p:spPr>
          <a:xfrm>
            <a:off x="812290" y="5797769"/>
            <a:ext cx="2388110" cy="365125"/>
          </a:xfrm>
          <a:prstGeom prst="rect">
            <a:avLst/>
          </a:prstGeom>
        </p:spPr>
        <p:txBody>
          <a:bodyPr rtlCol="0"/>
          <a:lstStyle/>
          <a:p>
            <a:pPr rtl="0"/>
            <a:r>
              <a:rPr lang="en-GB" noProof="0"/>
              <a:t>ADD A FOOTER</a:t>
            </a:r>
          </a:p>
        </p:txBody>
      </p:sp>
      <p:sp>
        <p:nvSpPr>
          <p:cNvPr id="7" name="Slide Number Placeholder 6">
            <a:extLst>
              <a:ext uri="{FF2B5EF4-FFF2-40B4-BE49-F238E27FC236}">
                <a16:creationId xmlns:a16="http://schemas.microsoft.com/office/drawing/2014/main" id="{B41517C1-CBB7-46B0-99AA-8512104026B7}"/>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11" name="Freeform: Shape 10">
            <a:extLst>
              <a:ext uri="{FF2B5EF4-FFF2-40B4-BE49-F238E27FC236}">
                <a16:creationId xmlns:a16="http://schemas.microsoft.com/office/drawing/2014/main" id="{B8EAB5B0-43C3-4F9F-98FF-253CBE6C9668}"/>
              </a:ext>
            </a:extLst>
          </p:cNvPr>
          <p:cNvSpPr/>
          <p:nvPr/>
        </p:nvSpPr>
        <p:spPr>
          <a:xfrm>
            <a:off x="8807428" y="2003790"/>
            <a:ext cx="775201" cy="774776"/>
          </a:xfrm>
          <a:custGeom>
            <a:avLst/>
            <a:gdLst>
              <a:gd name="connsiteX0" fmla="*/ 388023 w 774776"/>
              <a:gd name="connsiteY0" fmla="*/ 766520 h 774776"/>
              <a:gd name="connsiteX1" fmla="*/ 9526 w 774776"/>
              <a:gd name="connsiteY1" fmla="*/ 388023 h 774776"/>
              <a:gd name="connsiteX2" fmla="*/ 388023 w 774776"/>
              <a:gd name="connsiteY2" fmla="*/ 9526 h 774776"/>
              <a:gd name="connsiteX3" fmla="*/ 766521 w 774776"/>
              <a:gd name="connsiteY3" fmla="*/ 388023 h 774776"/>
              <a:gd name="connsiteX4" fmla="*/ 388023 w 774776"/>
              <a:gd name="connsiteY4" fmla="*/ 766520 h 774776"/>
              <a:gd name="connsiteX5" fmla="*/ 388023 w 774776"/>
              <a:gd name="connsiteY5" fmla="*/ 48900 h 774776"/>
              <a:gd name="connsiteX6" fmla="*/ 47630 w 774776"/>
              <a:gd name="connsiteY6" fmla="*/ 389293 h 774776"/>
              <a:gd name="connsiteX7" fmla="*/ 388023 w 774776"/>
              <a:gd name="connsiteY7" fmla="*/ 729687 h 774776"/>
              <a:gd name="connsiteX8" fmla="*/ 728417 w 774776"/>
              <a:gd name="connsiteY8" fmla="*/ 389293 h 774776"/>
              <a:gd name="connsiteX9" fmla="*/ 388023 w 774776"/>
              <a:gd name="connsiteY9" fmla="*/ 48900 h 7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76" h="774776">
                <a:moveTo>
                  <a:pt x="388023" y="766520"/>
                </a:moveTo>
                <a:cubicBezTo>
                  <a:pt x="179723" y="766520"/>
                  <a:pt x="9526" y="596324"/>
                  <a:pt x="9526" y="388023"/>
                </a:cubicBezTo>
                <a:cubicBezTo>
                  <a:pt x="9526" y="179723"/>
                  <a:pt x="179723" y="9526"/>
                  <a:pt x="388023" y="9526"/>
                </a:cubicBezTo>
                <a:cubicBezTo>
                  <a:pt x="596324" y="9526"/>
                  <a:pt x="766521" y="179723"/>
                  <a:pt x="766521" y="388023"/>
                </a:cubicBezTo>
                <a:cubicBezTo>
                  <a:pt x="766521" y="596324"/>
                  <a:pt x="596324" y="766520"/>
                  <a:pt x="388023" y="766520"/>
                </a:cubicBezTo>
                <a:close/>
                <a:moveTo>
                  <a:pt x="388023" y="48900"/>
                </a:moveTo>
                <a:cubicBezTo>
                  <a:pt x="200045" y="48900"/>
                  <a:pt x="47630" y="201315"/>
                  <a:pt x="47630" y="389293"/>
                </a:cubicBezTo>
                <a:cubicBezTo>
                  <a:pt x="47630" y="577272"/>
                  <a:pt x="200045" y="729687"/>
                  <a:pt x="388023" y="729687"/>
                </a:cubicBezTo>
                <a:cubicBezTo>
                  <a:pt x="576002" y="729687"/>
                  <a:pt x="728417" y="577272"/>
                  <a:pt x="728417" y="389293"/>
                </a:cubicBezTo>
                <a:cubicBezTo>
                  <a:pt x="728417" y="201315"/>
                  <a:pt x="576002" y="48900"/>
                  <a:pt x="388023" y="48900"/>
                </a:cubicBezTo>
                <a:close/>
              </a:path>
            </a:pathLst>
          </a:custGeom>
          <a:solidFill>
            <a:schemeClr val="bg1"/>
          </a:solidFill>
          <a:ln w="9525" cap="flat">
            <a:noFill/>
            <a:prstDash val="solid"/>
            <a:miter/>
          </a:ln>
        </p:spPr>
        <p:txBody>
          <a:bodyPr rtlCol="0" anchor="ctr"/>
          <a:lstStyle/>
          <a:p>
            <a:pPr rtl="0"/>
            <a:endParaRPr lang="en-GB" noProof="0"/>
          </a:p>
        </p:txBody>
      </p:sp>
      <p:sp>
        <p:nvSpPr>
          <p:cNvPr id="15" name="Freeform: Shape 14">
            <a:extLst>
              <a:ext uri="{FF2B5EF4-FFF2-40B4-BE49-F238E27FC236}">
                <a16:creationId xmlns:a16="http://schemas.microsoft.com/office/drawing/2014/main" id="{06A97B71-3A84-4844-BDB5-E3F77302BBC0}"/>
              </a:ext>
            </a:extLst>
          </p:cNvPr>
          <p:cNvSpPr/>
          <p:nvPr userDrawn="1"/>
        </p:nvSpPr>
        <p:spPr>
          <a:xfrm>
            <a:off x="9780046" y="430740"/>
            <a:ext cx="2414562" cy="2578354"/>
          </a:xfrm>
          <a:custGeom>
            <a:avLst/>
            <a:gdLst>
              <a:gd name="connsiteX0" fmla="*/ 2412164 w 2413237"/>
              <a:gd name="connsiteY0" fmla="*/ 12701 h 2578354"/>
              <a:gd name="connsiteX1" fmla="*/ 487924 w 2413237"/>
              <a:gd name="connsiteY1" fmla="*/ 962755 h 2578354"/>
              <a:gd name="connsiteX2" fmla="*/ 113238 w 2413237"/>
              <a:gd name="connsiteY2" fmla="*/ 2065224 h 2578354"/>
              <a:gd name="connsiteX3" fmla="*/ 127209 w 2413237"/>
              <a:gd name="connsiteY3" fmla="*/ 2093166 h 2578354"/>
              <a:gd name="connsiteX4" fmla="*/ 1229678 w 2413237"/>
              <a:gd name="connsiteY4" fmla="*/ 2467853 h 2578354"/>
              <a:gd name="connsiteX5" fmla="*/ 2412164 w 2413237"/>
              <a:gd name="connsiteY5" fmla="*/ 1884866 h 2578354"/>
              <a:gd name="connsiteX6" fmla="*/ 2412164 w 2413237"/>
              <a:gd name="connsiteY6" fmla="*/ 12701 h 2578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37" h="2578354">
                <a:moveTo>
                  <a:pt x="2412164" y="12701"/>
                </a:moveTo>
                <a:lnTo>
                  <a:pt x="487924" y="962755"/>
                </a:lnTo>
                <a:cubicBezTo>
                  <a:pt x="487924" y="962755"/>
                  <a:pt x="-250018" y="1327281"/>
                  <a:pt x="113238" y="2065224"/>
                </a:cubicBezTo>
                <a:lnTo>
                  <a:pt x="127209" y="2093166"/>
                </a:lnTo>
                <a:cubicBezTo>
                  <a:pt x="127209" y="2093166"/>
                  <a:pt x="491735" y="2831109"/>
                  <a:pt x="1229678" y="2467853"/>
                </a:cubicBezTo>
                <a:lnTo>
                  <a:pt x="2412164" y="1884866"/>
                </a:lnTo>
                <a:lnTo>
                  <a:pt x="2412164" y="12701"/>
                </a:lnTo>
                <a:close/>
              </a:path>
            </a:pathLst>
          </a:custGeom>
          <a:solidFill>
            <a:schemeClr val="accent3"/>
          </a:solidFill>
          <a:ln w="12700" cap="flat">
            <a:noFill/>
            <a:prstDash val="solid"/>
            <a:miter/>
          </a:ln>
        </p:spPr>
        <p:txBody>
          <a:bodyPr rtlCol="0" anchor="ctr"/>
          <a:lstStyle/>
          <a:p>
            <a:pPr rtl="0"/>
            <a:endParaRPr lang="en-GB" noProof="0"/>
          </a:p>
        </p:txBody>
      </p:sp>
      <p:sp>
        <p:nvSpPr>
          <p:cNvPr id="16" name="Freeform: Shape 15">
            <a:extLst>
              <a:ext uri="{FF2B5EF4-FFF2-40B4-BE49-F238E27FC236}">
                <a16:creationId xmlns:a16="http://schemas.microsoft.com/office/drawing/2014/main" id="{030939C4-65C9-4508-8EFE-F715B9946844}"/>
              </a:ext>
            </a:extLst>
          </p:cNvPr>
          <p:cNvSpPr/>
          <p:nvPr/>
        </p:nvSpPr>
        <p:spPr>
          <a:xfrm>
            <a:off x="9762774" y="410418"/>
            <a:ext cx="2439977" cy="2616458"/>
          </a:xfrm>
          <a:custGeom>
            <a:avLst/>
            <a:gdLst>
              <a:gd name="connsiteX0" fmla="*/ 2429427 w 2438640"/>
              <a:gd name="connsiteY0" fmla="*/ 1882326 h 2616457"/>
              <a:gd name="connsiteX1" fmla="*/ 1238050 w 2438640"/>
              <a:gd name="connsiteY1" fmla="*/ 2469123 h 2616457"/>
              <a:gd name="connsiteX2" fmla="*/ 431520 w 2438640"/>
              <a:gd name="connsiteY2" fmla="*/ 2420859 h 2616457"/>
              <a:gd name="connsiteX3" fmla="*/ 162253 w 2438640"/>
              <a:gd name="connsiteY3" fmla="*/ 2103327 h 2616457"/>
              <a:gd name="connsiteX4" fmla="*/ 148282 w 2438640"/>
              <a:gd name="connsiteY4" fmla="*/ 2075385 h 2616457"/>
              <a:gd name="connsiteX5" fmla="*/ 196547 w 2438640"/>
              <a:gd name="connsiteY5" fmla="*/ 1268855 h 2616457"/>
              <a:gd name="connsiteX6" fmla="*/ 514078 w 2438640"/>
              <a:gd name="connsiteY6" fmla="*/ 999589 h 2616457"/>
              <a:gd name="connsiteX7" fmla="*/ 2430697 w 2438640"/>
              <a:gd name="connsiteY7" fmla="*/ 54615 h 2616457"/>
              <a:gd name="connsiteX8" fmla="*/ 2430697 w 2438640"/>
              <a:gd name="connsiteY8" fmla="*/ 12701 h 2616457"/>
              <a:gd name="connsiteX9" fmla="*/ 497567 w 2438640"/>
              <a:gd name="connsiteY9" fmla="*/ 965295 h 2616457"/>
              <a:gd name="connsiteX10" fmla="*/ 167334 w 2438640"/>
              <a:gd name="connsiteY10" fmla="*/ 1244723 h 2616457"/>
              <a:gd name="connsiteX11" fmla="*/ 115259 w 2438640"/>
              <a:gd name="connsiteY11" fmla="*/ 2093166 h 2616457"/>
              <a:gd name="connsiteX12" fmla="*/ 129231 w 2438640"/>
              <a:gd name="connsiteY12" fmla="*/ 2121109 h 2616457"/>
              <a:gd name="connsiteX13" fmla="*/ 408658 w 2438640"/>
              <a:gd name="connsiteY13" fmla="*/ 2451342 h 2616457"/>
              <a:gd name="connsiteX14" fmla="*/ 854472 w 2438640"/>
              <a:gd name="connsiteY14" fmla="*/ 2606297 h 2616457"/>
              <a:gd name="connsiteX15" fmla="*/ 1255831 w 2438640"/>
              <a:gd name="connsiteY15" fmla="*/ 2503417 h 2616457"/>
              <a:gd name="connsiteX16" fmla="*/ 2429427 w 2438640"/>
              <a:gd name="connsiteY16" fmla="*/ 1924240 h 2616457"/>
              <a:gd name="connsiteX17" fmla="*/ 2429427 w 2438640"/>
              <a:gd name="connsiteY17" fmla="*/ 1882326 h 2616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38640" h="2616457">
                <a:moveTo>
                  <a:pt x="2429427" y="1882326"/>
                </a:moveTo>
                <a:lnTo>
                  <a:pt x="1238050" y="2469123"/>
                </a:lnTo>
                <a:cubicBezTo>
                  <a:pt x="939570" y="2616458"/>
                  <a:pt x="667763" y="2599946"/>
                  <a:pt x="431520" y="2420859"/>
                </a:cubicBezTo>
                <a:cubicBezTo>
                  <a:pt x="253703" y="2286225"/>
                  <a:pt x="162253" y="2104598"/>
                  <a:pt x="162253" y="2103327"/>
                </a:cubicBezTo>
                <a:lnTo>
                  <a:pt x="148282" y="2075385"/>
                </a:lnTo>
                <a:cubicBezTo>
                  <a:pt x="947" y="1776905"/>
                  <a:pt x="17459" y="1505098"/>
                  <a:pt x="196547" y="1268855"/>
                </a:cubicBezTo>
                <a:cubicBezTo>
                  <a:pt x="331180" y="1091038"/>
                  <a:pt x="511538" y="1000859"/>
                  <a:pt x="514078" y="999589"/>
                </a:cubicBezTo>
                <a:lnTo>
                  <a:pt x="2430697" y="54615"/>
                </a:lnTo>
                <a:lnTo>
                  <a:pt x="2430697" y="12701"/>
                </a:lnTo>
                <a:lnTo>
                  <a:pt x="497567" y="965295"/>
                </a:lnTo>
                <a:cubicBezTo>
                  <a:pt x="489946" y="969106"/>
                  <a:pt x="307048" y="1060555"/>
                  <a:pt x="167334" y="1244723"/>
                </a:cubicBezTo>
                <a:cubicBezTo>
                  <a:pt x="37781" y="1416190"/>
                  <a:pt x="-77800" y="1701968"/>
                  <a:pt x="115259" y="2093166"/>
                </a:cubicBezTo>
                <a:lnTo>
                  <a:pt x="129231" y="2121109"/>
                </a:lnTo>
                <a:cubicBezTo>
                  <a:pt x="133041" y="2128730"/>
                  <a:pt x="224490" y="2311628"/>
                  <a:pt x="408658" y="2451342"/>
                </a:cubicBezTo>
                <a:cubicBezTo>
                  <a:pt x="514078" y="2531359"/>
                  <a:pt x="663953" y="2606297"/>
                  <a:pt x="854472" y="2606297"/>
                </a:cubicBezTo>
                <a:cubicBezTo>
                  <a:pt x="972593" y="2606297"/>
                  <a:pt x="1107227" y="2577084"/>
                  <a:pt x="1255831" y="2503417"/>
                </a:cubicBezTo>
                <a:lnTo>
                  <a:pt x="2429427" y="1924240"/>
                </a:lnTo>
                <a:lnTo>
                  <a:pt x="2429427" y="1882326"/>
                </a:lnTo>
                <a:close/>
              </a:path>
            </a:pathLst>
          </a:custGeom>
          <a:solidFill>
            <a:schemeClr val="bg1"/>
          </a:solidFill>
          <a:ln w="12700" cap="flat">
            <a:noFill/>
            <a:prstDash val="solid"/>
            <a:miter/>
          </a:ln>
        </p:spPr>
        <p:txBody>
          <a:bodyPr rtlCol="0" anchor="ctr"/>
          <a:lstStyle/>
          <a:p>
            <a:pPr rtl="0"/>
            <a:endParaRPr lang="en-GB" noProof="0"/>
          </a:p>
        </p:txBody>
      </p:sp>
      <p:sp>
        <p:nvSpPr>
          <p:cNvPr id="17" name="Freeform: Shape 16">
            <a:extLst>
              <a:ext uri="{FF2B5EF4-FFF2-40B4-BE49-F238E27FC236}">
                <a16:creationId xmlns:a16="http://schemas.microsoft.com/office/drawing/2014/main" id="{759BB951-621D-4456-A832-116187764B2E}"/>
              </a:ext>
            </a:extLst>
          </p:cNvPr>
          <p:cNvSpPr/>
          <p:nvPr userDrawn="1"/>
        </p:nvSpPr>
        <p:spPr>
          <a:xfrm>
            <a:off x="7340981" y="-16344"/>
            <a:ext cx="4854539" cy="2273524"/>
          </a:xfrm>
          <a:custGeom>
            <a:avLst/>
            <a:gdLst>
              <a:gd name="connsiteX0" fmla="*/ 4849891 w 4851877"/>
              <a:gd name="connsiteY0" fmla="*/ 12701 h 2273523"/>
              <a:gd name="connsiteX1" fmla="*/ 2808800 w 4851877"/>
              <a:gd name="connsiteY1" fmla="*/ 12701 h 2273523"/>
              <a:gd name="connsiteX2" fmla="*/ 371430 w 4851877"/>
              <a:gd name="connsiteY2" fmla="*/ 1214240 h 2273523"/>
              <a:gd name="connsiteX3" fmla="*/ 72951 w 4851877"/>
              <a:gd name="connsiteY3" fmla="*/ 1955993 h 2273523"/>
              <a:gd name="connsiteX4" fmla="*/ 81841 w 4851877"/>
              <a:gd name="connsiteY4" fmla="*/ 1973774 h 2273523"/>
              <a:gd name="connsiteX5" fmla="*/ 851538 w 4851877"/>
              <a:gd name="connsiteY5" fmla="*/ 2188426 h 2273523"/>
              <a:gd name="connsiteX6" fmla="*/ 4849891 w 4851877"/>
              <a:gd name="connsiteY6" fmla="*/ 217191 h 2273523"/>
              <a:gd name="connsiteX7" fmla="*/ 4849891 w 4851877"/>
              <a:gd name="connsiteY7" fmla="*/ 12701 h 2273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1877" h="2273523">
                <a:moveTo>
                  <a:pt x="4849891" y="12701"/>
                </a:moveTo>
                <a:lnTo>
                  <a:pt x="2808800" y="12701"/>
                </a:lnTo>
                <a:lnTo>
                  <a:pt x="371430" y="1214240"/>
                </a:lnTo>
                <a:cubicBezTo>
                  <a:pt x="371430" y="1214240"/>
                  <a:pt x="-163293" y="1478426"/>
                  <a:pt x="72951" y="1955993"/>
                </a:cubicBezTo>
                <a:lnTo>
                  <a:pt x="81841" y="1973774"/>
                </a:lnTo>
                <a:cubicBezTo>
                  <a:pt x="81841" y="1973774"/>
                  <a:pt x="316814" y="2451342"/>
                  <a:pt x="851538" y="2188426"/>
                </a:cubicBezTo>
                <a:lnTo>
                  <a:pt x="4849891" y="217191"/>
                </a:lnTo>
                <a:lnTo>
                  <a:pt x="4849891" y="12701"/>
                </a:lnTo>
                <a:close/>
              </a:path>
            </a:pathLst>
          </a:custGeom>
          <a:solidFill>
            <a:schemeClr val="accent1"/>
          </a:solidFill>
          <a:ln w="12700" cap="flat">
            <a:noFill/>
            <a:prstDash val="solid"/>
            <a:miter/>
          </a:ln>
        </p:spPr>
        <p:txBody>
          <a:bodyPr rtlCol="0" anchor="ctr"/>
          <a:lstStyle/>
          <a:p>
            <a:pPr rtl="0"/>
            <a:endParaRPr lang="en-GB" noProof="0"/>
          </a:p>
        </p:txBody>
      </p:sp>
      <p:sp>
        <p:nvSpPr>
          <p:cNvPr id="18" name="Freeform: Shape 17">
            <a:extLst>
              <a:ext uri="{FF2B5EF4-FFF2-40B4-BE49-F238E27FC236}">
                <a16:creationId xmlns:a16="http://schemas.microsoft.com/office/drawing/2014/main" id="{3F8008CE-2F0A-4568-9C4A-C347A4880513}"/>
              </a:ext>
            </a:extLst>
          </p:cNvPr>
          <p:cNvSpPr/>
          <p:nvPr userDrawn="1"/>
        </p:nvSpPr>
        <p:spPr>
          <a:xfrm>
            <a:off x="7327556" y="-16344"/>
            <a:ext cx="4867247" cy="2298926"/>
          </a:xfrm>
          <a:custGeom>
            <a:avLst/>
            <a:gdLst>
              <a:gd name="connsiteX0" fmla="*/ 4863309 w 4864578"/>
              <a:gd name="connsiteY0" fmla="*/ 195599 h 2298926"/>
              <a:gd name="connsiteX1" fmla="*/ 857334 w 4864578"/>
              <a:gd name="connsiteY1" fmla="*/ 2170644 h 2298926"/>
              <a:gd name="connsiteX2" fmla="*/ 292129 w 4864578"/>
              <a:gd name="connsiteY2" fmla="*/ 2164293 h 2298926"/>
              <a:gd name="connsiteX3" fmla="*/ 113041 w 4864578"/>
              <a:gd name="connsiteY3" fmla="*/ 1964884 h 2298926"/>
              <a:gd name="connsiteX4" fmla="*/ 104150 w 4864578"/>
              <a:gd name="connsiteY4" fmla="*/ 1947102 h 2298926"/>
              <a:gd name="connsiteX5" fmla="*/ 162577 w 4864578"/>
              <a:gd name="connsiteY5" fmla="*/ 1418730 h 2298926"/>
              <a:gd name="connsiteX6" fmla="*/ 395009 w 4864578"/>
              <a:gd name="connsiteY6" fmla="*/ 1230751 h 2298926"/>
              <a:gd name="connsiteX7" fmla="*/ 395009 w 4864578"/>
              <a:gd name="connsiteY7" fmla="*/ 1230751 h 2298926"/>
              <a:gd name="connsiteX8" fmla="*/ 2865403 w 4864578"/>
              <a:gd name="connsiteY8" fmla="*/ 12701 h 2298926"/>
              <a:gd name="connsiteX9" fmla="*/ 2779034 w 4864578"/>
              <a:gd name="connsiteY9" fmla="*/ 12701 h 2298926"/>
              <a:gd name="connsiteX10" fmla="*/ 377227 w 4864578"/>
              <a:gd name="connsiteY10" fmla="*/ 1197728 h 2298926"/>
              <a:gd name="connsiteX11" fmla="*/ 133363 w 4864578"/>
              <a:gd name="connsiteY11" fmla="*/ 1394597 h 2298926"/>
              <a:gd name="connsiteX12" fmla="*/ 12701 w 4864578"/>
              <a:gd name="connsiteY12" fmla="*/ 1660054 h 2298926"/>
              <a:gd name="connsiteX13" fmla="*/ 12701 w 4864578"/>
              <a:gd name="connsiteY13" fmla="*/ 1780715 h 2298926"/>
              <a:gd name="connsiteX14" fmla="*/ 69857 w 4864578"/>
              <a:gd name="connsiteY14" fmla="*/ 1964884 h 2298926"/>
              <a:gd name="connsiteX15" fmla="*/ 78748 w 4864578"/>
              <a:gd name="connsiteY15" fmla="*/ 1982665 h 2298926"/>
              <a:gd name="connsiteX16" fmla="*/ 269267 w 4864578"/>
              <a:gd name="connsiteY16" fmla="*/ 2196046 h 2298926"/>
              <a:gd name="connsiteX17" fmla="*/ 560126 w 4864578"/>
              <a:gd name="connsiteY17" fmla="*/ 2286225 h 2298926"/>
              <a:gd name="connsiteX18" fmla="*/ 873847 w 4864578"/>
              <a:gd name="connsiteY18" fmla="*/ 2204937 h 2298926"/>
              <a:gd name="connsiteX19" fmla="*/ 4863309 w 4864578"/>
              <a:gd name="connsiteY19" fmla="*/ 237513 h 2298926"/>
              <a:gd name="connsiteX20" fmla="*/ 4863309 w 4864578"/>
              <a:gd name="connsiteY20" fmla="*/ 195599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64578" h="2298926">
                <a:moveTo>
                  <a:pt x="4863309" y="195599"/>
                </a:moveTo>
                <a:lnTo>
                  <a:pt x="857334" y="2170644"/>
                </a:lnTo>
                <a:cubicBezTo>
                  <a:pt x="642684" y="2276064"/>
                  <a:pt x="453435" y="2274794"/>
                  <a:pt x="292129" y="2164293"/>
                </a:cubicBezTo>
                <a:cubicBezTo>
                  <a:pt x="171467" y="2081735"/>
                  <a:pt x="113041" y="1966154"/>
                  <a:pt x="113041" y="1964884"/>
                </a:cubicBezTo>
                <a:lnTo>
                  <a:pt x="104150" y="1947102"/>
                </a:lnTo>
                <a:cubicBezTo>
                  <a:pt x="10162" y="1756583"/>
                  <a:pt x="29213" y="1578766"/>
                  <a:pt x="162577" y="1418730"/>
                </a:cubicBezTo>
                <a:cubicBezTo>
                  <a:pt x="262916" y="1296798"/>
                  <a:pt x="393739" y="1232021"/>
                  <a:pt x="395009" y="1230751"/>
                </a:cubicBezTo>
                <a:lnTo>
                  <a:pt x="395009" y="1230751"/>
                </a:lnTo>
                <a:lnTo>
                  <a:pt x="2865403" y="12701"/>
                </a:lnTo>
                <a:lnTo>
                  <a:pt x="2779034" y="12701"/>
                </a:lnTo>
                <a:lnTo>
                  <a:pt x="377227" y="1197728"/>
                </a:lnTo>
                <a:cubicBezTo>
                  <a:pt x="372147" y="1200268"/>
                  <a:pt x="238784" y="1266315"/>
                  <a:pt x="133363" y="1394597"/>
                </a:cubicBezTo>
                <a:cubicBezTo>
                  <a:pt x="78748" y="1460644"/>
                  <a:pt x="26673" y="1549553"/>
                  <a:pt x="12701" y="1660054"/>
                </a:cubicBezTo>
                <a:lnTo>
                  <a:pt x="12701" y="1780715"/>
                </a:lnTo>
                <a:cubicBezTo>
                  <a:pt x="20322" y="1837871"/>
                  <a:pt x="38104" y="1900107"/>
                  <a:pt x="69857" y="1964884"/>
                </a:cubicBezTo>
                <a:lnTo>
                  <a:pt x="78748" y="1982665"/>
                </a:lnTo>
                <a:cubicBezTo>
                  <a:pt x="81288" y="1987746"/>
                  <a:pt x="140984" y="2107138"/>
                  <a:pt x="269267" y="2196046"/>
                </a:cubicBezTo>
                <a:cubicBezTo>
                  <a:pt x="337854" y="2243041"/>
                  <a:pt x="435654" y="2286225"/>
                  <a:pt x="560126" y="2286225"/>
                </a:cubicBezTo>
                <a:cubicBezTo>
                  <a:pt x="650304" y="2286225"/>
                  <a:pt x="754455" y="2264633"/>
                  <a:pt x="873847" y="2204937"/>
                </a:cubicBezTo>
                <a:lnTo>
                  <a:pt x="4863309" y="237513"/>
                </a:lnTo>
                <a:lnTo>
                  <a:pt x="4863309" y="195599"/>
                </a:lnTo>
                <a:close/>
              </a:path>
            </a:pathLst>
          </a:custGeom>
          <a:solidFill>
            <a:schemeClr val="bg1"/>
          </a:solidFill>
          <a:ln w="12700" cap="flat">
            <a:noFill/>
            <a:prstDash val="solid"/>
            <a:miter/>
          </a:ln>
        </p:spPr>
        <p:txBody>
          <a:bodyPr rtlCol="0" anchor="ctr"/>
          <a:lstStyle/>
          <a:p>
            <a:pPr rtl="0"/>
            <a:endParaRPr lang="en-GB" noProof="0"/>
          </a:p>
        </p:txBody>
      </p:sp>
      <p:sp>
        <p:nvSpPr>
          <p:cNvPr id="19" name="Title 2">
            <a:extLst>
              <a:ext uri="{FF2B5EF4-FFF2-40B4-BE49-F238E27FC236}">
                <a16:creationId xmlns:a16="http://schemas.microsoft.com/office/drawing/2014/main" id="{3A926948-B9C1-4E84-AF0F-40965A132C47}"/>
              </a:ext>
            </a:extLst>
          </p:cNvPr>
          <p:cNvSpPr>
            <a:spLocks noGrp="1"/>
          </p:cNvSpPr>
          <p:nvPr>
            <p:ph type="title"/>
          </p:nvPr>
        </p:nvSpPr>
        <p:spPr>
          <a:xfrm>
            <a:off x="2412986" y="5707145"/>
            <a:ext cx="7366027" cy="853993"/>
          </a:xfrm>
        </p:spPr>
        <p:txBody>
          <a:bodyPr rtlCol="0" anchor="t" anchorCtr="0">
            <a:normAutofit/>
          </a:bodyPr>
          <a:lstStyle>
            <a:lvl1pPr marL="0" indent="0" algn="ctr">
              <a:buFont typeface="Arial" panose="020B0604020202020204" pitchFamily="34" charset="0"/>
              <a:buNone/>
              <a:defRPr sz="1800">
                <a:solidFill>
                  <a:schemeClr val="accent1"/>
                </a:solidFill>
                <a:latin typeface="+mn-lt"/>
              </a:defRPr>
            </a:lvl1pPr>
          </a:lstStyle>
          <a:p>
            <a:pPr rtl="0"/>
            <a:r>
              <a:rPr lang="en-US" noProof="0"/>
              <a:t>Click to edit Master title style</a:t>
            </a:r>
            <a:endParaRPr lang="en-GB" noProof="0"/>
          </a:p>
        </p:txBody>
      </p:sp>
      <p:grpSp>
        <p:nvGrpSpPr>
          <p:cNvPr id="10" name="Group 9">
            <a:extLst>
              <a:ext uri="{FF2B5EF4-FFF2-40B4-BE49-F238E27FC236}">
                <a16:creationId xmlns:a16="http://schemas.microsoft.com/office/drawing/2014/main" id="{223A17C7-5A8B-4D9D-AC8A-2486018F3FB8}"/>
              </a:ext>
            </a:extLst>
          </p:cNvPr>
          <p:cNvGrpSpPr/>
          <p:nvPr userDrawn="1"/>
        </p:nvGrpSpPr>
        <p:grpSpPr>
          <a:xfrm>
            <a:off x="-18799" y="2319272"/>
            <a:ext cx="2884236" cy="2824836"/>
            <a:chOff x="-18799" y="2319272"/>
            <a:chExt cx="2884236" cy="2824836"/>
          </a:xfrm>
        </p:grpSpPr>
        <p:sp>
          <p:nvSpPr>
            <p:cNvPr id="3" name="Freeform: Shape 2">
              <a:extLst>
                <a:ext uri="{FF2B5EF4-FFF2-40B4-BE49-F238E27FC236}">
                  <a16:creationId xmlns:a16="http://schemas.microsoft.com/office/drawing/2014/main" id="{C42001FF-B76E-4445-BDE5-6BFAD41EBBD4}"/>
                </a:ext>
              </a:extLst>
            </p:cNvPr>
            <p:cNvSpPr/>
            <p:nvPr/>
          </p:nvSpPr>
          <p:spPr>
            <a:xfrm>
              <a:off x="-18799" y="2336694"/>
              <a:ext cx="2871530" cy="2299765"/>
            </a:xfrm>
            <a:custGeom>
              <a:avLst/>
              <a:gdLst>
                <a:gd name="connsiteX0" fmla="*/ 2796565 w 2871529"/>
                <a:gd name="connsiteY0" fmla="*/ 306465 h 2299764"/>
                <a:gd name="connsiteX1" fmla="*/ 2026589 w 2871529"/>
                <a:gd name="connsiteY1" fmla="*/ 91735 h 2299764"/>
                <a:gd name="connsiteX2" fmla="*/ 12706 w 2871529"/>
                <a:gd name="connsiteY2" fmla="*/ 1085336 h 2299764"/>
                <a:gd name="connsiteX3" fmla="*/ 12706 w 2871529"/>
                <a:gd name="connsiteY3" fmla="*/ 2296206 h 2299764"/>
                <a:gd name="connsiteX4" fmla="*/ 2506871 w 2871529"/>
                <a:gd name="connsiteY4" fmla="*/ 1066277 h 2299764"/>
                <a:gd name="connsiteX5" fmla="*/ 2805459 w 2871529"/>
                <a:gd name="connsiteY5" fmla="*/ 324253 h 2299764"/>
                <a:gd name="connsiteX6" fmla="*/ 2796565 w 2871529"/>
                <a:gd name="connsiteY6" fmla="*/ 306465 h 229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71529" h="2299764">
                  <a:moveTo>
                    <a:pt x="2796565" y="306465"/>
                  </a:moveTo>
                  <a:cubicBezTo>
                    <a:pt x="2796565" y="306465"/>
                    <a:pt x="2561507" y="-171276"/>
                    <a:pt x="2026589" y="91735"/>
                  </a:cubicBezTo>
                  <a:lnTo>
                    <a:pt x="12706" y="1085336"/>
                  </a:lnTo>
                  <a:lnTo>
                    <a:pt x="12706" y="2296206"/>
                  </a:lnTo>
                  <a:lnTo>
                    <a:pt x="2506871" y="1066277"/>
                  </a:lnTo>
                  <a:cubicBezTo>
                    <a:pt x="2506871" y="1066277"/>
                    <a:pt x="3041789" y="801994"/>
                    <a:pt x="2805459" y="324253"/>
                  </a:cubicBezTo>
                  <a:lnTo>
                    <a:pt x="2796565" y="306465"/>
                  </a:lnTo>
                  <a:close/>
                </a:path>
              </a:pathLst>
            </a:custGeom>
            <a:solidFill>
              <a:schemeClr val="accent3"/>
            </a:solidFill>
            <a:ln w="12700" cap="flat">
              <a:noFill/>
              <a:prstDash val="solid"/>
              <a:miter/>
            </a:ln>
          </p:spPr>
          <p:txBody>
            <a:bodyPr rtlCol="0" anchor="ctr"/>
            <a:lstStyle/>
            <a:p>
              <a:pPr rtl="0"/>
              <a:endParaRPr lang="en-GB" noProof="0"/>
            </a:p>
          </p:txBody>
        </p:sp>
        <p:sp>
          <p:nvSpPr>
            <p:cNvPr id="4" name="Freeform: Shape 3">
              <a:extLst>
                <a:ext uri="{FF2B5EF4-FFF2-40B4-BE49-F238E27FC236}">
                  <a16:creationId xmlns:a16="http://schemas.microsoft.com/office/drawing/2014/main" id="{55EB89C3-8B52-4763-9DB2-C51CC8AF377C}"/>
                </a:ext>
              </a:extLst>
            </p:cNvPr>
            <p:cNvSpPr/>
            <p:nvPr/>
          </p:nvSpPr>
          <p:spPr>
            <a:xfrm>
              <a:off x="-18799" y="2319272"/>
              <a:ext cx="2884236" cy="2337882"/>
            </a:xfrm>
            <a:custGeom>
              <a:avLst/>
              <a:gdLst>
                <a:gd name="connsiteX0" fmla="*/ 2871530 w 2884235"/>
                <a:gd name="connsiteY0" fmla="*/ 466193 h 2337882"/>
                <a:gd name="connsiteX1" fmla="*/ 2823248 w 2884235"/>
                <a:gd name="connsiteY1" fmla="*/ 334052 h 2337882"/>
                <a:gd name="connsiteX2" fmla="*/ 2814354 w 2884235"/>
                <a:gd name="connsiteY2" fmla="*/ 316263 h 2337882"/>
                <a:gd name="connsiteX3" fmla="*/ 2018965 w 2884235"/>
                <a:gd name="connsiteY3" fmla="*/ 93910 h 2337882"/>
                <a:gd name="connsiteX4" fmla="*/ 12706 w 2884235"/>
                <a:gd name="connsiteY4" fmla="*/ 1081158 h 2337882"/>
                <a:gd name="connsiteX5" fmla="*/ 12706 w 2884235"/>
                <a:gd name="connsiteY5" fmla="*/ 1123087 h 2337882"/>
                <a:gd name="connsiteX6" fmla="*/ 2035483 w 2884235"/>
                <a:gd name="connsiteY6" fmla="*/ 126946 h 2337882"/>
                <a:gd name="connsiteX7" fmla="*/ 2600895 w 2884235"/>
                <a:gd name="connsiteY7" fmla="*/ 133299 h 2337882"/>
                <a:gd name="connsiteX8" fmla="*/ 2780048 w 2884235"/>
                <a:gd name="connsiteY8" fmla="*/ 332781 h 2337882"/>
                <a:gd name="connsiteX9" fmla="*/ 2788942 w 2884235"/>
                <a:gd name="connsiteY9" fmla="*/ 350569 h 2337882"/>
                <a:gd name="connsiteX10" fmla="*/ 2730495 w 2884235"/>
                <a:gd name="connsiteY10" fmla="*/ 879134 h 2337882"/>
                <a:gd name="connsiteX11" fmla="*/ 2497977 w 2884235"/>
                <a:gd name="connsiteY11" fmla="*/ 1065911 h 2337882"/>
                <a:gd name="connsiteX12" fmla="*/ 12706 w 2884235"/>
                <a:gd name="connsiteY12" fmla="*/ 2292028 h 2337882"/>
                <a:gd name="connsiteX13" fmla="*/ 12706 w 2884235"/>
                <a:gd name="connsiteY13" fmla="*/ 2333958 h 2337882"/>
                <a:gd name="connsiteX14" fmla="*/ 2515765 w 2884235"/>
                <a:gd name="connsiteY14" fmla="*/ 1100216 h 2337882"/>
                <a:gd name="connsiteX15" fmla="*/ 2871530 w 2884235"/>
                <a:gd name="connsiteY15" fmla="*/ 687275 h 2337882"/>
                <a:gd name="connsiteX16" fmla="*/ 2871530 w 2884235"/>
                <a:gd name="connsiteY16" fmla="*/ 466193 h 2337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84235" h="2337882">
                  <a:moveTo>
                    <a:pt x="2871530" y="466193"/>
                  </a:moveTo>
                  <a:cubicBezTo>
                    <a:pt x="2861365" y="424263"/>
                    <a:pt x="2846118" y="379793"/>
                    <a:pt x="2823248" y="334052"/>
                  </a:cubicBezTo>
                  <a:lnTo>
                    <a:pt x="2814354" y="316263"/>
                  </a:lnTo>
                  <a:cubicBezTo>
                    <a:pt x="2811812" y="311181"/>
                    <a:pt x="2564048" y="-175454"/>
                    <a:pt x="2018965" y="93910"/>
                  </a:cubicBezTo>
                  <a:lnTo>
                    <a:pt x="12706" y="1081158"/>
                  </a:lnTo>
                  <a:lnTo>
                    <a:pt x="12706" y="1123087"/>
                  </a:lnTo>
                  <a:lnTo>
                    <a:pt x="2035483" y="126946"/>
                  </a:lnTo>
                  <a:cubicBezTo>
                    <a:pt x="2250212" y="21487"/>
                    <a:pt x="2439530" y="22758"/>
                    <a:pt x="2600895" y="133299"/>
                  </a:cubicBezTo>
                  <a:cubicBezTo>
                    <a:pt x="2721601" y="215887"/>
                    <a:pt x="2780048" y="331511"/>
                    <a:pt x="2780048" y="332781"/>
                  </a:cubicBezTo>
                  <a:lnTo>
                    <a:pt x="2788942" y="350569"/>
                  </a:lnTo>
                  <a:cubicBezTo>
                    <a:pt x="2882965" y="541158"/>
                    <a:pt x="2863906" y="719040"/>
                    <a:pt x="2730495" y="879134"/>
                  </a:cubicBezTo>
                  <a:cubicBezTo>
                    <a:pt x="2630118" y="999840"/>
                    <a:pt x="2500518" y="1065911"/>
                    <a:pt x="2497977" y="1065911"/>
                  </a:cubicBezTo>
                  <a:lnTo>
                    <a:pt x="12706" y="2292028"/>
                  </a:lnTo>
                  <a:lnTo>
                    <a:pt x="12706" y="2333958"/>
                  </a:lnTo>
                  <a:lnTo>
                    <a:pt x="2515765" y="1100216"/>
                  </a:lnTo>
                  <a:cubicBezTo>
                    <a:pt x="2519577" y="1097675"/>
                    <a:pt x="2806730" y="952828"/>
                    <a:pt x="2871530" y="687275"/>
                  </a:cubicBezTo>
                  <a:lnTo>
                    <a:pt x="2871530" y="466193"/>
                  </a:lnTo>
                  <a:close/>
                </a:path>
              </a:pathLst>
            </a:custGeom>
            <a:solidFill>
              <a:schemeClr val="bg1"/>
            </a:solidFill>
            <a:ln w="12700" cap="flat">
              <a:noFill/>
              <a:prstDash val="solid"/>
              <a:miter/>
            </a:ln>
          </p:spPr>
          <p:txBody>
            <a:bodyPr rtlCol="0" anchor="ctr"/>
            <a:lstStyle/>
            <a:p>
              <a:pPr rtl="0"/>
              <a:endParaRPr lang="en-GB" noProof="0"/>
            </a:p>
          </p:txBody>
        </p:sp>
        <p:sp>
          <p:nvSpPr>
            <p:cNvPr id="5" name="Freeform: Shape 4">
              <a:extLst>
                <a:ext uri="{FF2B5EF4-FFF2-40B4-BE49-F238E27FC236}">
                  <a16:creationId xmlns:a16="http://schemas.microsoft.com/office/drawing/2014/main" id="{8F230BC5-B028-4266-A395-BFB56DFDC484}"/>
                </a:ext>
              </a:extLst>
            </p:cNvPr>
            <p:cNvSpPr/>
            <p:nvPr/>
          </p:nvSpPr>
          <p:spPr>
            <a:xfrm>
              <a:off x="-18799" y="3968979"/>
              <a:ext cx="1766118" cy="1156235"/>
            </a:xfrm>
            <a:custGeom>
              <a:avLst/>
              <a:gdLst>
                <a:gd name="connsiteX0" fmla="*/ 1735624 w 1766117"/>
                <a:gd name="connsiteY0" fmla="*/ 98509 h 1156235"/>
                <a:gd name="connsiteX1" fmla="*/ 1437036 w 1766117"/>
                <a:gd name="connsiteY1" fmla="*/ 51497 h 1156235"/>
                <a:gd name="connsiteX2" fmla="*/ 12706 w 1766117"/>
                <a:gd name="connsiteY2" fmla="*/ 754133 h 1156235"/>
                <a:gd name="connsiteX3" fmla="*/ 12706 w 1766117"/>
                <a:gd name="connsiteY3" fmla="*/ 1149286 h 1156235"/>
                <a:gd name="connsiteX4" fmla="*/ 1594589 w 1766117"/>
                <a:gd name="connsiteY4" fmla="*/ 369144 h 1156235"/>
                <a:gd name="connsiteX5" fmla="*/ 1739436 w 1766117"/>
                <a:gd name="connsiteY5" fmla="*/ 103592 h 1156235"/>
                <a:gd name="connsiteX6" fmla="*/ 1735624 w 1766117"/>
                <a:gd name="connsiteY6" fmla="*/ 98509 h 11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117" h="1156235">
                  <a:moveTo>
                    <a:pt x="1735624" y="98509"/>
                  </a:moveTo>
                  <a:cubicBezTo>
                    <a:pt x="1735624" y="98509"/>
                    <a:pt x="1658118" y="-57773"/>
                    <a:pt x="1437036" y="51497"/>
                  </a:cubicBezTo>
                  <a:lnTo>
                    <a:pt x="12706" y="754133"/>
                  </a:lnTo>
                  <a:lnTo>
                    <a:pt x="12706" y="1149286"/>
                  </a:lnTo>
                  <a:lnTo>
                    <a:pt x="1594589" y="369144"/>
                  </a:lnTo>
                  <a:cubicBezTo>
                    <a:pt x="1594589" y="369144"/>
                    <a:pt x="1815671" y="259874"/>
                    <a:pt x="1739436" y="103592"/>
                  </a:cubicBezTo>
                  <a:lnTo>
                    <a:pt x="1735624" y="98509"/>
                  </a:lnTo>
                  <a:close/>
                </a:path>
              </a:pathLst>
            </a:custGeom>
            <a:solidFill>
              <a:schemeClr val="accent1"/>
            </a:solidFill>
            <a:ln w="12700" cap="flat">
              <a:noFill/>
              <a:prstDash val="solid"/>
              <a:miter/>
            </a:ln>
          </p:spPr>
          <p:txBody>
            <a:bodyPr rtlCol="0" anchor="ctr"/>
            <a:lstStyle/>
            <a:p>
              <a:pPr rtl="0"/>
              <a:endParaRPr lang="en-GB" noProof="0"/>
            </a:p>
          </p:txBody>
        </p:sp>
        <p:sp>
          <p:nvSpPr>
            <p:cNvPr id="9" name="Freeform: Shape 8">
              <a:extLst>
                <a:ext uri="{FF2B5EF4-FFF2-40B4-BE49-F238E27FC236}">
                  <a16:creationId xmlns:a16="http://schemas.microsoft.com/office/drawing/2014/main" id="{5A52C234-DC7D-488B-8975-61485991A4A8}"/>
                </a:ext>
              </a:extLst>
            </p:cNvPr>
            <p:cNvSpPr/>
            <p:nvPr/>
          </p:nvSpPr>
          <p:spPr>
            <a:xfrm>
              <a:off x="-18799" y="3949755"/>
              <a:ext cx="1778824" cy="1194353"/>
            </a:xfrm>
            <a:custGeom>
              <a:avLst/>
              <a:gdLst>
                <a:gd name="connsiteX0" fmla="*/ 1753412 w 1778823"/>
                <a:gd name="connsiteY0" fmla="*/ 108839 h 1194352"/>
                <a:gd name="connsiteX1" fmla="*/ 1429412 w 1778823"/>
                <a:gd name="connsiteY1" fmla="*/ 52933 h 1194352"/>
                <a:gd name="connsiteX2" fmla="*/ 12706 w 1778823"/>
                <a:gd name="connsiteY2" fmla="*/ 751757 h 1194352"/>
                <a:gd name="connsiteX3" fmla="*/ 12706 w 1778823"/>
                <a:gd name="connsiteY3" fmla="*/ 793686 h 1194352"/>
                <a:gd name="connsiteX4" fmla="*/ 1445930 w 1778823"/>
                <a:gd name="connsiteY4" fmla="*/ 87239 h 1194352"/>
                <a:gd name="connsiteX5" fmla="*/ 1719106 w 1778823"/>
                <a:gd name="connsiteY5" fmla="*/ 125357 h 1194352"/>
                <a:gd name="connsiteX6" fmla="*/ 1721647 w 1778823"/>
                <a:gd name="connsiteY6" fmla="*/ 131710 h 1194352"/>
                <a:gd name="connsiteX7" fmla="*/ 1585694 w 1778823"/>
                <a:gd name="connsiteY7" fmla="*/ 371851 h 1194352"/>
                <a:gd name="connsiteX8" fmla="*/ 12706 w 1778823"/>
                <a:gd name="connsiteY8" fmla="*/ 1146910 h 1194352"/>
                <a:gd name="connsiteX9" fmla="*/ 12706 w 1778823"/>
                <a:gd name="connsiteY9" fmla="*/ 1188839 h 1194352"/>
                <a:gd name="connsiteX10" fmla="*/ 1603483 w 1778823"/>
                <a:gd name="connsiteY10" fmla="*/ 404886 h 1194352"/>
                <a:gd name="connsiteX11" fmla="*/ 1755953 w 1778823"/>
                <a:gd name="connsiteY11" fmla="*/ 113921 h 1194352"/>
                <a:gd name="connsiteX12" fmla="*/ 1753412 w 1778823"/>
                <a:gd name="connsiteY12" fmla="*/ 108839 h 1194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8823" h="1194352">
                  <a:moveTo>
                    <a:pt x="1753412" y="108839"/>
                  </a:moveTo>
                  <a:cubicBezTo>
                    <a:pt x="1752141" y="107569"/>
                    <a:pt x="1665742" y="-62690"/>
                    <a:pt x="1429412" y="52933"/>
                  </a:cubicBezTo>
                  <a:lnTo>
                    <a:pt x="12706" y="751757"/>
                  </a:lnTo>
                  <a:lnTo>
                    <a:pt x="12706" y="793686"/>
                  </a:lnTo>
                  <a:lnTo>
                    <a:pt x="1445930" y="87239"/>
                  </a:lnTo>
                  <a:cubicBezTo>
                    <a:pt x="1646683" y="-11867"/>
                    <a:pt x="1715294" y="120274"/>
                    <a:pt x="1719106" y="125357"/>
                  </a:cubicBezTo>
                  <a:lnTo>
                    <a:pt x="1721647" y="131710"/>
                  </a:lnTo>
                  <a:cubicBezTo>
                    <a:pt x="1788989" y="268933"/>
                    <a:pt x="1594589" y="366769"/>
                    <a:pt x="1585694" y="371851"/>
                  </a:cubicBezTo>
                  <a:lnTo>
                    <a:pt x="12706" y="1146910"/>
                  </a:lnTo>
                  <a:lnTo>
                    <a:pt x="12706" y="1188839"/>
                  </a:lnTo>
                  <a:lnTo>
                    <a:pt x="1603483" y="404886"/>
                  </a:lnTo>
                  <a:cubicBezTo>
                    <a:pt x="1686071" y="364228"/>
                    <a:pt x="1824565" y="251145"/>
                    <a:pt x="1755953" y="113921"/>
                  </a:cubicBezTo>
                  <a:lnTo>
                    <a:pt x="1753412" y="108839"/>
                  </a:lnTo>
                  <a:close/>
                </a:path>
              </a:pathLst>
            </a:custGeom>
            <a:solidFill>
              <a:schemeClr val="bg1"/>
            </a:solidFill>
            <a:ln w="12700" cap="flat">
              <a:noFill/>
              <a:prstDash val="solid"/>
              <a:miter/>
            </a:ln>
          </p:spPr>
          <p:txBody>
            <a:bodyPr rtlCol="0" anchor="ctr"/>
            <a:lstStyle/>
            <a:p>
              <a:pPr rtl="0"/>
              <a:endParaRPr lang="en-GB" noProof="0"/>
            </a:p>
          </p:txBody>
        </p:sp>
      </p:grpSp>
    </p:spTree>
    <p:extLst>
      <p:ext uri="{BB962C8B-B14F-4D97-AF65-F5344CB8AC3E}">
        <p14:creationId xmlns:p14="http://schemas.microsoft.com/office/powerpoint/2010/main" val="2473244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C229411-48AD-4A50-B02E-041030F18963}"/>
              </a:ext>
            </a:extLst>
          </p:cNvPr>
          <p:cNvSpPr>
            <a:spLocks noGrp="1"/>
          </p:cNvSpPr>
          <p:nvPr>
            <p:ph type="pic" sz="quarter" idx="21"/>
          </p:nvPr>
        </p:nvSpPr>
        <p:spPr>
          <a:xfrm>
            <a:off x="5245189" y="1"/>
            <a:ext cx="6943003" cy="5934621"/>
          </a:xfrm>
          <a:custGeom>
            <a:avLst/>
            <a:gdLst>
              <a:gd name="connsiteX0" fmla="*/ 6940462 w 6943003"/>
              <a:gd name="connsiteY0" fmla="*/ 0 h 5934621"/>
              <a:gd name="connsiteX1" fmla="*/ 6943003 w 6943003"/>
              <a:gd name="connsiteY1" fmla="*/ 0 h 5934621"/>
              <a:gd name="connsiteX2" fmla="*/ 6943003 w 6943003"/>
              <a:gd name="connsiteY2" fmla="*/ 3562350 h 5934621"/>
              <a:gd name="connsiteX3" fmla="*/ 2564043 w 6943003"/>
              <a:gd name="connsiteY3" fmla="*/ 5721350 h 5934621"/>
              <a:gd name="connsiteX4" fmla="*/ 233592 w 6943003"/>
              <a:gd name="connsiteY4" fmla="*/ 4930141 h 5934621"/>
              <a:gd name="connsiteX5" fmla="*/ 213272 w 6943003"/>
              <a:gd name="connsiteY5" fmla="*/ 4889500 h 5934621"/>
              <a:gd name="connsiteX6" fmla="*/ 1004482 w 6943003"/>
              <a:gd name="connsiteY6" fmla="*/ 2559050 h 5934621"/>
              <a:gd name="connsiteX7" fmla="*/ 2136693 w 6943003"/>
              <a:gd name="connsiteY7" fmla="*/ 2000704 h 5934621"/>
              <a:gd name="connsiteX8" fmla="*/ 2183042 w 6943003"/>
              <a:gd name="connsiteY8" fmla="*/ 2039620 h 5934621"/>
              <a:gd name="connsiteX9" fmla="*/ 2473872 w 6943003"/>
              <a:gd name="connsiteY9" fmla="*/ 2129790 h 5934621"/>
              <a:gd name="connsiteX10" fmla="*/ 2787562 w 6943003"/>
              <a:gd name="connsiteY10" fmla="*/ 2048510 h 5934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43003" h="5934621">
                <a:moveTo>
                  <a:pt x="6940462" y="0"/>
                </a:moveTo>
                <a:lnTo>
                  <a:pt x="6943003" y="0"/>
                </a:lnTo>
                <a:lnTo>
                  <a:pt x="6943003" y="3562350"/>
                </a:lnTo>
                <a:lnTo>
                  <a:pt x="2564043" y="5721350"/>
                </a:lnTo>
                <a:cubicBezTo>
                  <a:pt x="1003212" y="6490971"/>
                  <a:pt x="233592" y="4930141"/>
                  <a:pt x="233592" y="4930141"/>
                </a:cubicBezTo>
                <a:lnTo>
                  <a:pt x="213272" y="4889500"/>
                </a:lnTo>
                <a:cubicBezTo>
                  <a:pt x="-556348" y="3328670"/>
                  <a:pt x="1004482" y="2559050"/>
                  <a:pt x="1004482" y="2559050"/>
                </a:cubicBezTo>
                <a:lnTo>
                  <a:pt x="2136693" y="2000704"/>
                </a:lnTo>
                <a:lnTo>
                  <a:pt x="2183042" y="2039620"/>
                </a:lnTo>
                <a:cubicBezTo>
                  <a:pt x="2251622" y="2086610"/>
                  <a:pt x="2349412" y="2129790"/>
                  <a:pt x="2473872" y="2129790"/>
                </a:cubicBezTo>
                <a:cubicBezTo>
                  <a:pt x="2564042" y="2129790"/>
                  <a:pt x="2668182" y="2108200"/>
                  <a:pt x="2787562" y="2048510"/>
                </a:cubicBezTo>
                <a:close/>
              </a:path>
            </a:pathLst>
          </a:custGeom>
        </p:spPr>
        <p:txBody>
          <a:bodyPr wrap="square" rtlCol="0" anchor="ctr" anchorCtr="0">
            <a:noAutofit/>
          </a:bodyPr>
          <a:lstStyle>
            <a:lvl1pPr marL="0" indent="0" algn="ctr">
              <a:buNone/>
              <a:defRPr sz="1400"/>
            </a:lvl1pPr>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814944" y="453050"/>
            <a:ext cx="10515600" cy="1325563"/>
          </a:xfrm>
        </p:spPr>
        <p:txBody>
          <a:bodyPr rtlCol="0"/>
          <a:lstStyle>
            <a:lvl1pPr>
              <a:defRPr/>
            </a:lvl1pPr>
          </a:lstStyle>
          <a:p>
            <a:pPr rtl="0"/>
            <a:r>
              <a:rPr lang="en-GB" noProof="0"/>
              <a:t>THANK YOU!</a:t>
            </a:r>
          </a:p>
        </p:txBody>
      </p:sp>
      <p:sp>
        <p:nvSpPr>
          <p:cNvPr id="12" name="Freeform: Shape 11">
            <a:extLst>
              <a:ext uri="{FF2B5EF4-FFF2-40B4-BE49-F238E27FC236}">
                <a16:creationId xmlns:a16="http://schemas.microsoft.com/office/drawing/2014/main" id="{F9E3EED1-7BB3-4B75-BCA9-1C1223740B3C}"/>
              </a:ext>
            </a:extLst>
          </p:cNvPr>
          <p:cNvSpPr/>
          <p:nvPr/>
        </p:nvSpPr>
        <p:spPr>
          <a:xfrm>
            <a:off x="8704586" y="5422906"/>
            <a:ext cx="736600" cy="736600"/>
          </a:xfrm>
          <a:custGeom>
            <a:avLst/>
            <a:gdLst>
              <a:gd name="connsiteX0" fmla="*/ 372104 w 736600"/>
              <a:gd name="connsiteY0" fmla="*/ 731514 h 736600"/>
              <a:gd name="connsiteX1" fmla="*/ 731514 w 736600"/>
              <a:gd name="connsiteY1" fmla="*/ 372104 h 736600"/>
              <a:gd name="connsiteX2" fmla="*/ 372104 w 736600"/>
              <a:gd name="connsiteY2" fmla="*/ 12694 h 736600"/>
              <a:gd name="connsiteX3" fmla="*/ 12694 w 736600"/>
              <a:gd name="connsiteY3" fmla="*/ 372104 h 736600"/>
              <a:gd name="connsiteX4" fmla="*/ 372104 w 736600"/>
              <a:gd name="connsiteY4" fmla="*/ 731514 h 73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00" h="736600">
                <a:moveTo>
                  <a:pt x="372104" y="731514"/>
                </a:moveTo>
                <a:cubicBezTo>
                  <a:pt x="570224" y="731514"/>
                  <a:pt x="731514" y="570224"/>
                  <a:pt x="731514" y="372104"/>
                </a:cubicBezTo>
                <a:cubicBezTo>
                  <a:pt x="731514" y="173984"/>
                  <a:pt x="570224" y="12694"/>
                  <a:pt x="372104" y="12694"/>
                </a:cubicBezTo>
                <a:cubicBezTo>
                  <a:pt x="173984" y="12694"/>
                  <a:pt x="12694" y="173984"/>
                  <a:pt x="12694" y="372104"/>
                </a:cubicBezTo>
                <a:cubicBezTo>
                  <a:pt x="12694" y="570224"/>
                  <a:pt x="173984" y="731514"/>
                  <a:pt x="372104" y="731514"/>
                </a:cubicBezTo>
              </a:path>
            </a:pathLst>
          </a:custGeom>
          <a:solidFill>
            <a:schemeClr val="accent1"/>
          </a:solidFill>
          <a:ln w="12694" cap="flat">
            <a:noFill/>
            <a:prstDash val="solid"/>
            <a:miter/>
          </a:ln>
        </p:spPr>
        <p:txBody>
          <a:bodyPr rtlCol="0" anchor="ctr"/>
          <a:lstStyle/>
          <a:p>
            <a:pPr rtl="0"/>
            <a:endParaRPr lang="en-GB" noProof="0"/>
          </a:p>
        </p:txBody>
      </p:sp>
      <p:sp>
        <p:nvSpPr>
          <p:cNvPr id="16" name="Freeform: Shape 15">
            <a:extLst>
              <a:ext uri="{FF2B5EF4-FFF2-40B4-BE49-F238E27FC236}">
                <a16:creationId xmlns:a16="http://schemas.microsoft.com/office/drawing/2014/main" id="{29016A5F-A55B-4605-B66C-5C6E2BF4919F}"/>
              </a:ext>
            </a:extLst>
          </p:cNvPr>
          <p:cNvSpPr/>
          <p:nvPr/>
        </p:nvSpPr>
        <p:spPr>
          <a:xfrm>
            <a:off x="9659429" y="3776986"/>
            <a:ext cx="2540000" cy="2628900"/>
          </a:xfrm>
          <a:custGeom>
            <a:avLst/>
            <a:gdLst>
              <a:gd name="connsiteX0" fmla="*/ 2528761 w 2540000"/>
              <a:gd name="connsiteY0" fmla="*/ 12694 h 2628900"/>
              <a:gd name="connsiteX1" fmla="*/ 487871 w 2540000"/>
              <a:gd name="connsiteY1" fmla="*/ 1018534 h 2628900"/>
              <a:gd name="connsiteX2" fmla="*/ 113221 w 2540000"/>
              <a:gd name="connsiteY2" fmla="*/ 2120894 h 2628900"/>
              <a:gd name="connsiteX3" fmla="*/ 127191 w 2540000"/>
              <a:gd name="connsiteY3" fmla="*/ 2148834 h 2628900"/>
              <a:gd name="connsiteX4" fmla="*/ 1229551 w 2540000"/>
              <a:gd name="connsiteY4" fmla="*/ 2523484 h 2628900"/>
              <a:gd name="connsiteX5" fmla="*/ 2528761 w 2540000"/>
              <a:gd name="connsiteY5" fmla="*/ 1883404 h 2628900"/>
              <a:gd name="connsiteX6" fmla="*/ 2528761 w 2540000"/>
              <a:gd name="connsiteY6" fmla="*/ 12694 h 262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0000" h="2628900">
                <a:moveTo>
                  <a:pt x="2528761" y="12694"/>
                </a:moveTo>
                <a:lnTo>
                  <a:pt x="487871" y="1018534"/>
                </a:lnTo>
                <a:cubicBezTo>
                  <a:pt x="487871" y="1018534"/>
                  <a:pt x="-249999" y="1383024"/>
                  <a:pt x="113221" y="2120894"/>
                </a:cubicBezTo>
                <a:lnTo>
                  <a:pt x="127191" y="2148834"/>
                </a:lnTo>
                <a:cubicBezTo>
                  <a:pt x="127191" y="2148834"/>
                  <a:pt x="491681" y="2886705"/>
                  <a:pt x="1229551" y="2523484"/>
                </a:cubicBezTo>
                <a:lnTo>
                  <a:pt x="2528761" y="1883404"/>
                </a:lnTo>
                <a:lnTo>
                  <a:pt x="2528761" y="12694"/>
                </a:lnTo>
                <a:close/>
              </a:path>
            </a:pathLst>
          </a:custGeom>
          <a:solidFill>
            <a:schemeClr val="accent3"/>
          </a:solidFill>
          <a:ln w="12694" cap="flat">
            <a:noFill/>
            <a:prstDash val="solid"/>
            <a:miter/>
          </a:ln>
        </p:spPr>
        <p:txBody>
          <a:bodyPr rtlCol="0" anchor="ctr"/>
          <a:lstStyle/>
          <a:p>
            <a:pPr rtl="0"/>
            <a:endParaRPr lang="en-GB" noProof="0"/>
          </a:p>
        </p:txBody>
      </p:sp>
      <p:sp>
        <p:nvSpPr>
          <p:cNvPr id="19" name="Text Placeholder 26">
            <a:extLst>
              <a:ext uri="{FF2B5EF4-FFF2-40B4-BE49-F238E27FC236}">
                <a16:creationId xmlns:a16="http://schemas.microsoft.com/office/drawing/2014/main" id="{9DBE4B29-4897-4A3A-B883-A887BCDA3718}"/>
              </a:ext>
            </a:extLst>
          </p:cNvPr>
          <p:cNvSpPr>
            <a:spLocks noGrp="1"/>
          </p:cNvSpPr>
          <p:nvPr>
            <p:ph type="body" sz="quarter" idx="16" hasCustomPrompt="1"/>
          </p:nvPr>
        </p:nvSpPr>
        <p:spPr>
          <a:xfrm>
            <a:off x="824420" y="3955665"/>
            <a:ext cx="4367531" cy="524711"/>
          </a:xfrm>
        </p:spPr>
        <p:txBody>
          <a:bodyPr rtlCol="0">
            <a:noAutofit/>
          </a:bodyPr>
          <a:lstStyle>
            <a:lvl1pPr marL="0" indent="0" algn="l">
              <a:buNone/>
              <a:defRPr sz="2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August Bergqvist</a:t>
            </a:r>
          </a:p>
        </p:txBody>
      </p:sp>
      <p:sp>
        <p:nvSpPr>
          <p:cNvPr id="20" name="Text Placeholder 26">
            <a:extLst>
              <a:ext uri="{FF2B5EF4-FFF2-40B4-BE49-F238E27FC236}">
                <a16:creationId xmlns:a16="http://schemas.microsoft.com/office/drawing/2014/main" id="{0EF4532A-9AB5-4545-A83D-BD0E39635727}"/>
              </a:ext>
            </a:extLst>
          </p:cNvPr>
          <p:cNvSpPr>
            <a:spLocks noGrp="1"/>
          </p:cNvSpPr>
          <p:nvPr>
            <p:ph type="body" sz="quarter" idx="17" hasCustomPrompt="1"/>
          </p:nvPr>
        </p:nvSpPr>
        <p:spPr>
          <a:xfrm>
            <a:off x="824420" y="4633361"/>
            <a:ext cx="4367531" cy="365125"/>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Phone number:</a:t>
            </a:r>
          </a:p>
        </p:txBody>
      </p:sp>
      <p:sp>
        <p:nvSpPr>
          <p:cNvPr id="21" name="Text Placeholder 26">
            <a:extLst>
              <a:ext uri="{FF2B5EF4-FFF2-40B4-BE49-F238E27FC236}">
                <a16:creationId xmlns:a16="http://schemas.microsoft.com/office/drawing/2014/main" id="{D579A1F5-9180-47FE-A31B-4E37384383C4}"/>
              </a:ext>
            </a:extLst>
          </p:cNvPr>
          <p:cNvSpPr>
            <a:spLocks noGrp="1"/>
          </p:cNvSpPr>
          <p:nvPr>
            <p:ph type="body" sz="quarter" idx="18" hasCustomPrompt="1"/>
          </p:nvPr>
        </p:nvSpPr>
        <p:spPr>
          <a:xfrm>
            <a:off x="824420" y="4892976"/>
            <a:ext cx="4367531" cy="365125"/>
          </a:xfrm>
        </p:spPr>
        <p:txBody>
          <a:bodyPr rtlCol="0">
            <a:noAutofit/>
          </a:bodyPr>
          <a:lstStyle>
            <a:lvl1pPr marL="0" indent="0" algn="l">
              <a:buNone/>
              <a:defRPr sz="2500" b="1" i="0">
                <a:solidFill>
                  <a:schemeClr val="accent3"/>
                </a:solidFill>
                <a:latin typeface="+mj-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0121 496 0234</a:t>
            </a:r>
          </a:p>
        </p:txBody>
      </p:sp>
      <p:sp>
        <p:nvSpPr>
          <p:cNvPr id="22" name="Text Placeholder 26">
            <a:extLst>
              <a:ext uri="{FF2B5EF4-FFF2-40B4-BE49-F238E27FC236}">
                <a16:creationId xmlns:a16="http://schemas.microsoft.com/office/drawing/2014/main" id="{71BBF4E8-67FF-4A65-9EC1-AE832CEBE85D}"/>
              </a:ext>
            </a:extLst>
          </p:cNvPr>
          <p:cNvSpPr>
            <a:spLocks noGrp="1"/>
          </p:cNvSpPr>
          <p:nvPr>
            <p:ph type="body" sz="quarter" idx="19" hasCustomPrompt="1"/>
          </p:nvPr>
        </p:nvSpPr>
        <p:spPr>
          <a:xfrm>
            <a:off x="824420" y="5334299"/>
            <a:ext cx="4367531" cy="365125"/>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Email address:</a:t>
            </a:r>
          </a:p>
        </p:txBody>
      </p:sp>
      <p:sp>
        <p:nvSpPr>
          <p:cNvPr id="23" name="Text Placeholder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824420" y="5593914"/>
            <a:ext cx="4367531" cy="365125"/>
          </a:xfrm>
        </p:spPr>
        <p:txBody>
          <a:bodyPr rtlCol="0">
            <a:noAutofit/>
          </a:bodyPr>
          <a:lstStyle>
            <a:lvl1pPr marL="0" indent="0" algn="l">
              <a:buNone/>
              <a:defRPr sz="2500" b="1" i="0">
                <a:solidFill>
                  <a:schemeClr val="accent3"/>
                </a:solidFill>
                <a:latin typeface="+mj-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BERGQVIST@EXAMPLE.COM</a:t>
            </a:r>
          </a:p>
        </p:txBody>
      </p:sp>
      <p:sp>
        <p:nvSpPr>
          <p:cNvPr id="3" name="Graphic 23">
            <a:extLst>
              <a:ext uri="{FF2B5EF4-FFF2-40B4-BE49-F238E27FC236}">
                <a16:creationId xmlns:a16="http://schemas.microsoft.com/office/drawing/2014/main" id="{7E62A657-0B76-4081-A698-3C47F1AFC78E}"/>
              </a:ext>
            </a:extLst>
          </p:cNvPr>
          <p:cNvSpPr/>
          <p:nvPr/>
        </p:nvSpPr>
        <p:spPr>
          <a:xfrm>
            <a:off x="900978" y="1561556"/>
            <a:ext cx="2973890" cy="165305"/>
          </a:xfrm>
          <a:custGeom>
            <a:avLst/>
            <a:gdLst>
              <a:gd name="connsiteX0" fmla="*/ 2914974 w 2973890"/>
              <a:gd name="connsiteY0" fmla="*/ 159367 h 165304"/>
              <a:gd name="connsiteX1" fmla="*/ 70199 w 2973890"/>
              <a:gd name="connsiteY1" fmla="*/ 159367 h 165304"/>
              <a:gd name="connsiteX2" fmla="*/ 8816 w 2973890"/>
              <a:gd name="connsiteY2" fmla="*/ 84344 h 165304"/>
              <a:gd name="connsiteX3" fmla="*/ 8816 w 2973890"/>
              <a:gd name="connsiteY3" fmla="*/ 84344 h 165304"/>
              <a:gd name="connsiteX4" fmla="*/ 70199 w 2973890"/>
              <a:gd name="connsiteY4" fmla="*/ 10593 h 165304"/>
              <a:gd name="connsiteX5" fmla="*/ 2913916 w 2973890"/>
              <a:gd name="connsiteY5" fmla="*/ 10593 h 165304"/>
              <a:gd name="connsiteX6" fmla="*/ 2975298 w 2973890"/>
              <a:gd name="connsiteY6" fmla="*/ 84344 h 165304"/>
              <a:gd name="connsiteX7" fmla="*/ 2975298 w 2973890"/>
              <a:gd name="connsiteY7" fmla="*/ 84344 h 165304"/>
              <a:gd name="connsiteX8" fmla="*/ 2914974 w 2973890"/>
              <a:gd name="connsiteY8" fmla="*/ 159367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890" h="165304">
                <a:moveTo>
                  <a:pt x="2914974" y="159367"/>
                </a:moveTo>
                <a:lnTo>
                  <a:pt x="70199" y="159367"/>
                </a:lnTo>
                <a:cubicBezTo>
                  <a:pt x="36333" y="159367"/>
                  <a:pt x="8816" y="125034"/>
                  <a:pt x="8816" y="84344"/>
                </a:cubicBezTo>
                <a:lnTo>
                  <a:pt x="8816" y="84344"/>
                </a:lnTo>
                <a:cubicBezTo>
                  <a:pt x="8816" y="43654"/>
                  <a:pt x="36333" y="10593"/>
                  <a:pt x="70199" y="10593"/>
                </a:cubicBezTo>
                <a:lnTo>
                  <a:pt x="2913916" y="10593"/>
                </a:lnTo>
                <a:cubicBezTo>
                  <a:pt x="2947782" y="10593"/>
                  <a:pt x="2975298" y="43654"/>
                  <a:pt x="2975298" y="84344"/>
                </a:cubicBezTo>
                <a:lnTo>
                  <a:pt x="2975298" y="84344"/>
                </a:lnTo>
                <a:cubicBezTo>
                  <a:pt x="2976357" y="125034"/>
                  <a:pt x="2948840" y="159367"/>
                  <a:pt x="2914974" y="159367"/>
                </a:cubicBezTo>
                <a:close/>
              </a:path>
            </a:pathLst>
          </a:custGeom>
          <a:gradFill>
            <a:gsLst>
              <a:gs pos="0">
                <a:schemeClr val="accent1"/>
              </a:gs>
              <a:gs pos="100000">
                <a:schemeClr val="accent3"/>
              </a:gs>
            </a:gsLst>
            <a:lin ang="0" scaled="1"/>
          </a:gradFill>
          <a:ln w="10580" cap="flat">
            <a:noFill/>
            <a:prstDash val="solid"/>
            <a:miter/>
          </a:ln>
        </p:spPr>
        <p:txBody>
          <a:bodyPr rtlCol="0" anchor="ctr"/>
          <a:lstStyle/>
          <a:p>
            <a:pPr rtl="0"/>
            <a:endParaRPr lang="en-GB" noProof="0"/>
          </a:p>
        </p:txBody>
      </p:sp>
      <p:sp>
        <p:nvSpPr>
          <p:cNvPr id="25" name="Freeform: Shape 24">
            <a:extLst>
              <a:ext uri="{FF2B5EF4-FFF2-40B4-BE49-F238E27FC236}">
                <a16:creationId xmlns:a16="http://schemas.microsoft.com/office/drawing/2014/main" id="{C51D0359-A547-4B21-8850-06B9F1CDF9CE}"/>
              </a:ext>
            </a:extLst>
          </p:cNvPr>
          <p:cNvSpPr/>
          <p:nvPr userDrawn="1"/>
        </p:nvSpPr>
        <p:spPr>
          <a:xfrm>
            <a:off x="7172412" y="-12694"/>
            <a:ext cx="4978400" cy="2133600"/>
          </a:xfrm>
          <a:custGeom>
            <a:avLst/>
            <a:gdLst>
              <a:gd name="connsiteX0" fmla="*/ 2517688 w 4978400"/>
              <a:gd name="connsiteY0" fmla="*/ 12694 h 2133600"/>
              <a:gd name="connsiteX1" fmla="*/ 371388 w 4978400"/>
              <a:gd name="connsiteY1" fmla="*/ 1070604 h 2133600"/>
              <a:gd name="connsiteX2" fmla="*/ 72938 w 4978400"/>
              <a:gd name="connsiteY2" fmla="*/ 1812284 h 2133600"/>
              <a:gd name="connsiteX3" fmla="*/ 81828 w 4978400"/>
              <a:gd name="connsiteY3" fmla="*/ 1830064 h 2133600"/>
              <a:gd name="connsiteX4" fmla="*/ 851448 w 4978400"/>
              <a:gd name="connsiteY4" fmla="*/ 2044694 h 2133600"/>
              <a:gd name="connsiteX5" fmla="*/ 4970058 w 4978400"/>
              <a:gd name="connsiteY5" fmla="*/ 12694 h 2133600"/>
              <a:gd name="connsiteX6" fmla="*/ 2517688 w 4978400"/>
              <a:gd name="connsiteY6" fmla="*/ 12694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400" h="2133600">
                <a:moveTo>
                  <a:pt x="2517688" y="12694"/>
                </a:moveTo>
                <a:lnTo>
                  <a:pt x="371388" y="1070604"/>
                </a:lnTo>
                <a:cubicBezTo>
                  <a:pt x="371388" y="1070604"/>
                  <a:pt x="-163282" y="1334764"/>
                  <a:pt x="72938" y="1812284"/>
                </a:cubicBezTo>
                <a:lnTo>
                  <a:pt x="81828" y="1830064"/>
                </a:lnTo>
                <a:cubicBezTo>
                  <a:pt x="81828" y="1830064"/>
                  <a:pt x="316778" y="2307584"/>
                  <a:pt x="851448" y="2044694"/>
                </a:cubicBezTo>
                <a:lnTo>
                  <a:pt x="4970058" y="12694"/>
                </a:lnTo>
                <a:lnTo>
                  <a:pt x="2517688" y="12694"/>
                </a:lnTo>
                <a:close/>
              </a:path>
            </a:pathLst>
          </a:custGeom>
          <a:solidFill>
            <a:schemeClr val="accent1"/>
          </a:solidFill>
          <a:ln w="12694"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1159374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758588" y="1436921"/>
            <a:ext cx="5690680" cy="1517356"/>
          </a:xfrm>
        </p:spPr>
        <p:txBody>
          <a:bodyPr rtlCol="0">
            <a:noAutofit/>
          </a:bodyPr>
          <a:lstStyle>
            <a:lvl1pPr>
              <a:defRPr sz="6000"/>
            </a:lvl1pPr>
          </a:lstStyle>
          <a:p>
            <a:pPr rtl="0"/>
            <a:r>
              <a:rPr lang="en-GB" noProof="0"/>
              <a:t>PRESENTATION</a:t>
            </a:r>
            <a:br>
              <a:rPr lang="en-GB" noProof="0"/>
            </a:br>
            <a:r>
              <a:rPr lang="en-GB" noProof="0"/>
              <a:t>TITLE    </a:t>
            </a:r>
          </a:p>
        </p:txBody>
      </p:sp>
      <p:sp>
        <p:nvSpPr>
          <p:cNvPr id="28" name="Freeform: Shape 27">
            <a:extLst>
              <a:ext uri="{FF2B5EF4-FFF2-40B4-BE49-F238E27FC236}">
                <a16:creationId xmlns:a16="http://schemas.microsoft.com/office/drawing/2014/main" id="{87A7AFAC-3F6D-48D1-A100-148792529BC6}"/>
              </a:ext>
            </a:extLst>
          </p:cNvPr>
          <p:cNvSpPr/>
          <p:nvPr/>
        </p:nvSpPr>
        <p:spPr>
          <a:xfrm>
            <a:off x="8069104" y="5422164"/>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pPr rtl="0"/>
            <a:endParaRPr lang="en-GB" noProof="0"/>
          </a:p>
        </p:txBody>
      </p:sp>
      <p:sp>
        <p:nvSpPr>
          <p:cNvPr id="29" name="Freeform: Shape 28">
            <a:extLst>
              <a:ext uri="{FF2B5EF4-FFF2-40B4-BE49-F238E27FC236}">
                <a16:creationId xmlns:a16="http://schemas.microsoft.com/office/drawing/2014/main" id="{81A4F88F-4E35-4BB3-AD24-CAC580C12F96}"/>
              </a:ext>
            </a:extLst>
          </p:cNvPr>
          <p:cNvSpPr/>
          <p:nvPr/>
        </p:nvSpPr>
        <p:spPr>
          <a:xfrm>
            <a:off x="9029960" y="3463631"/>
            <a:ext cx="3175313" cy="2946690"/>
          </a:xfrm>
          <a:custGeom>
            <a:avLst/>
            <a:gdLst>
              <a:gd name="connsiteX0" fmla="*/ 3162808 w 3175312"/>
              <a:gd name="connsiteY0" fmla="*/ 12701 h 2946690"/>
              <a:gd name="connsiteX1" fmla="*/ 487925 w 3175312"/>
              <a:gd name="connsiteY1" fmla="*/ 1331091 h 2946690"/>
              <a:gd name="connsiteX2" fmla="*/ 113238 w 3175312"/>
              <a:gd name="connsiteY2" fmla="*/ 2433559 h 2946690"/>
              <a:gd name="connsiteX3" fmla="*/ 127209 w 3175312"/>
              <a:gd name="connsiteY3" fmla="*/ 2461502 h 2946690"/>
              <a:gd name="connsiteX4" fmla="*/ 1229677 w 3175312"/>
              <a:gd name="connsiteY4" fmla="*/ 2836189 h 2946690"/>
              <a:gd name="connsiteX5" fmla="*/ 3162808 w 3175312"/>
              <a:gd name="connsiteY5" fmla="*/ 1882325 h 2946690"/>
              <a:gd name="connsiteX6" fmla="*/ 3162808 w 3175312"/>
              <a:gd name="connsiteY6" fmla="*/ 12701 h 294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5312" h="2946690">
                <a:moveTo>
                  <a:pt x="3162808" y="12701"/>
                </a:moveTo>
                <a:lnTo>
                  <a:pt x="487925" y="1331091"/>
                </a:lnTo>
                <a:cubicBezTo>
                  <a:pt x="487925" y="1331091"/>
                  <a:pt x="-250018" y="1695617"/>
                  <a:pt x="113238" y="2433559"/>
                </a:cubicBezTo>
                <a:lnTo>
                  <a:pt x="127209" y="2461502"/>
                </a:lnTo>
                <a:cubicBezTo>
                  <a:pt x="127209" y="2461502"/>
                  <a:pt x="491735" y="3199445"/>
                  <a:pt x="1229677" y="2836189"/>
                </a:cubicBezTo>
                <a:lnTo>
                  <a:pt x="3162808" y="1882325"/>
                </a:lnTo>
                <a:lnTo>
                  <a:pt x="3162808" y="12701"/>
                </a:lnTo>
                <a:close/>
              </a:path>
            </a:pathLst>
          </a:custGeom>
          <a:solidFill>
            <a:schemeClr val="accent3"/>
          </a:solidFill>
          <a:ln w="12700" cap="flat">
            <a:noFill/>
            <a:prstDash val="solid"/>
            <a:miter/>
          </a:ln>
        </p:spPr>
        <p:txBody>
          <a:bodyPr rtlCol="0" anchor="ctr"/>
          <a:lstStyle/>
          <a:p>
            <a:pPr rtl="0"/>
            <a:endParaRPr lang="en-GB" noProof="0"/>
          </a:p>
        </p:txBody>
      </p:sp>
      <p:sp>
        <p:nvSpPr>
          <p:cNvPr id="30" name="Freeform: Shape 29">
            <a:extLst>
              <a:ext uri="{FF2B5EF4-FFF2-40B4-BE49-F238E27FC236}">
                <a16:creationId xmlns:a16="http://schemas.microsoft.com/office/drawing/2014/main" id="{592CE00E-F2AB-4099-8BB8-F109C4F2EFDB}"/>
              </a:ext>
            </a:extLst>
          </p:cNvPr>
          <p:cNvSpPr/>
          <p:nvPr/>
        </p:nvSpPr>
        <p:spPr>
          <a:xfrm>
            <a:off x="11043829" y="4566099"/>
            <a:ext cx="1155814" cy="863685"/>
          </a:xfrm>
          <a:custGeom>
            <a:avLst/>
            <a:gdLst>
              <a:gd name="connsiteX0" fmla="*/ 1148938 w 1155813"/>
              <a:gd name="connsiteY0" fmla="*/ 12701 h 863685"/>
              <a:gd name="connsiteX1" fmla="*/ 173482 w 1155813"/>
              <a:gd name="connsiteY1" fmla="*/ 494079 h 863685"/>
              <a:gd name="connsiteX2" fmla="*/ 28688 w 1155813"/>
              <a:gd name="connsiteY2" fmla="*/ 759535 h 863685"/>
              <a:gd name="connsiteX3" fmla="*/ 31228 w 1155813"/>
              <a:gd name="connsiteY3" fmla="*/ 765885 h 863685"/>
              <a:gd name="connsiteX4" fmla="*/ 329707 w 1155813"/>
              <a:gd name="connsiteY4" fmla="*/ 812880 h 863685"/>
              <a:gd name="connsiteX5" fmla="*/ 1147668 w 1155813"/>
              <a:gd name="connsiteY5" fmla="*/ 408980 h 863685"/>
              <a:gd name="connsiteX6" fmla="*/ 1147668 w 1155813"/>
              <a:gd name="connsiteY6" fmla="*/ 12701 h 86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813" h="863685">
                <a:moveTo>
                  <a:pt x="1148938" y="12701"/>
                </a:moveTo>
                <a:lnTo>
                  <a:pt x="173482" y="494079"/>
                </a:lnTo>
                <a:cubicBezTo>
                  <a:pt x="173482" y="494079"/>
                  <a:pt x="-47520" y="603309"/>
                  <a:pt x="28688" y="759535"/>
                </a:cubicBezTo>
                <a:lnTo>
                  <a:pt x="31228" y="765885"/>
                </a:lnTo>
                <a:cubicBezTo>
                  <a:pt x="31228" y="765885"/>
                  <a:pt x="108705" y="922111"/>
                  <a:pt x="329707" y="812880"/>
                </a:cubicBezTo>
                <a:lnTo>
                  <a:pt x="1147668" y="408980"/>
                </a:lnTo>
                <a:lnTo>
                  <a:pt x="1147668" y="12701"/>
                </a:lnTo>
                <a:close/>
              </a:path>
            </a:pathLst>
          </a:custGeom>
          <a:solidFill>
            <a:schemeClr val="bg1"/>
          </a:solidFill>
          <a:ln w="12700" cap="flat">
            <a:noFill/>
            <a:prstDash val="solid"/>
            <a:miter/>
          </a:ln>
        </p:spPr>
        <p:txBody>
          <a:bodyPr rtlCol="0" anchor="ctr"/>
          <a:lstStyle/>
          <a:p>
            <a:pPr rtl="0"/>
            <a:endParaRPr lang="en-GB" noProof="0"/>
          </a:p>
        </p:txBody>
      </p:sp>
      <p:sp>
        <p:nvSpPr>
          <p:cNvPr id="32" name="Freeform: Shape 31">
            <a:extLst>
              <a:ext uri="{FF2B5EF4-FFF2-40B4-BE49-F238E27FC236}">
                <a16:creationId xmlns:a16="http://schemas.microsoft.com/office/drawing/2014/main" id="{B0920EEC-7CE3-4708-93D2-53699D17E5E3}"/>
              </a:ext>
            </a:extLst>
          </p:cNvPr>
          <p:cNvSpPr/>
          <p:nvPr/>
        </p:nvSpPr>
        <p:spPr>
          <a:xfrm>
            <a:off x="10743661" y="-1689"/>
            <a:ext cx="1447943" cy="1003399"/>
          </a:xfrm>
          <a:custGeom>
            <a:avLst/>
            <a:gdLst>
              <a:gd name="connsiteX0" fmla="*/ 1446147 w 1447942"/>
              <a:gd name="connsiteY0" fmla="*/ 12701 h 1003398"/>
              <a:gd name="connsiteX1" fmla="*/ 173482 w 1447942"/>
              <a:gd name="connsiteY1" fmla="*/ 640143 h 1003398"/>
              <a:gd name="connsiteX2" fmla="*/ 28688 w 1447942"/>
              <a:gd name="connsiteY2" fmla="*/ 905599 h 1003398"/>
              <a:gd name="connsiteX3" fmla="*/ 31227 w 1447942"/>
              <a:gd name="connsiteY3" fmla="*/ 911950 h 1003398"/>
              <a:gd name="connsiteX4" fmla="*/ 329707 w 1447942"/>
              <a:gd name="connsiteY4" fmla="*/ 958944 h 1003398"/>
              <a:gd name="connsiteX5" fmla="*/ 1446147 w 1447942"/>
              <a:gd name="connsiteY5" fmla="*/ 408980 h 1003398"/>
              <a:gd name="connsiteX6" fmla="*/ 1446147 w 1447942"/>
              <a:gd name="connsiteY6" fmla="*/ 12701 h 100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942" h="1003398">
                <a:moveTo>
                  <a:pt x="1446147" y="12701"/>
                </a:moveTo>
                <a:lnTo>
                  <a:pt x="173482" y="640143"/>
                </a:lnTo>
                <a:cubicBezTo>
                  <a:pt x="173482" y="640143"/>
                  <a:pt x="-47520" y="749374"/>
                  <a:pt x="28688" y="905599"/>
                </a:cubicBezTo>
                <a:lnTo>
                  <a:pt x="31227" y="911950"/>
                </a:lnTo>
                <a:cubicBezTo>
                  <a:pt x="31227" y="911950"/>
                  <a:pt x="108705" y="1068175"/>
                  <a:pt x="329707" y="958944"/>
                </a:cubicBezTo>
                <a:lnTo>
                  <a:pt x="1446147" y="408980"/>
                </a:lnTo>
                <a:lnTo>
                  <a:pt x="1446147" y="12701"/>
                </a:lnTo>
                <a:close/>
              </a:path>
            </a:pathLst>
          </a:custGeom>
          <a:solidFill>
            <a:schemeClr val="accent3"/>
          </a:solidFill>
          <a:ln w="12700" cap="flat">
            <a:noFill/>
            <a:prstDash val="solid"/>
            <a:miter/>
          </a:ln>
        </p:spPr>
        <p:txBody>
          <a:bodyPr rtlCol="0" anchor="ctr"/>
          <a:lstStyle/>
          <a:p>
            <a:pPr rtl="0"/>
            <a:endParaRPr lang="en-GB" noProof="0"/>
          </a:p>
        </p:txBody>
      </p:sp>
      <p:sp>
        <p:nvSpPr>
          <p:cNvPr id="33" name="Freeform: Shape 32">
            <a:extLst>
              <a:ext uri="{FF2B5EF4-FFF2-40B4-BE49-F238E27FC236}">
                <a16:creationId xmlns:a16="http://schemas.microsoft.com/office/drawing/2014/main" id="{2DF8B751-9294-46D5-B390-5D322195540F}"/>
              </a:ext>
            </a:extLst>
          </p:cNvPr>
          <p:cNvSpPr/>
          <p:nvPr/>
        </p:nvSpPr>
        <p:spPr>
          <a:xfrm>
            <a:off x="6536780" y="-12701"/>
            <a:ext cx="4978890" cy="2133810"/>
          </a:xfrm>
          <a:custGeom>
            <a:avLst/>
            <a:gdLst>
              <a:gd name="connsiteX0" fmla="*/ 2515401 w 4978890"/>
              <a:gd name="connsiteY0" fmla="*/ 12701 h 2133810"/>
              <a:gd name="connsiteX1" fmla="*/ 371430 w 4978890"/>
              <a:gd name="connsiteY1" fmla="*/ 1069445 h 2133810"/>
              <a:gd name="connsiteX2" fmla="*/ 72951 w 4978890"/>
              <a:gd name="connsiteY2" fmla="*/ 1811198 h 2133810"/>
              <a:gd name="connsiteX3" fmla="*/ 81841 w 4978890"/>
              <a:gd name="connsiteY3" fmla="*/ 1828980 h 2133810"/>
              <a:gd name="connsiteX4" fmla="*/ 851538 w 4978890"/>
              <a:gd name="connsiteY4" fmla="*/ 2043631 h 2133810"/>
              <a:gd name="connsiteX5" fmla="*/ 4968013 w 4978890"/>
              <a:gd name="connsiteY5" fmla="*/ 12701 h 2133810"/>
              <a:gd name="connsiteX6" fmla="*/ 2515401 w 4978890"/>
              <a:gd name="connsiteY6" fmla="*/ 12701 h 213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890" h="2133810">
                <a:moveTo>
                  <a:pt x="2515401" y="12701"/>
                </a:moveTo>
                <a:lnTo>
                  <a:pt x="371430" y="1069445"/>
                </a:lnTo>
                <a:cubicBezTo>
                  <a:pt x="371430" y="1069445"/>
                  <a:pt x="-163293" y="1333631"/>
                  <a:pt x="72951" y="1811198"/>
                </a:cubicBezTo>
                <a:lnTo>
                  <a:pt x="81841" y="1828980"/>
                </a:lnTo>
                <a:cubicBezTo>
                  <a:pt x="81841" y="1828980"/>
                  <a:pt x="316814" y="2306547"/>
                  <a:pt x="851538" y="2043631"/>
                </a:cubicBezTo>
                <a:lnTo>
                  <a:pt x="4968013" y="12701"/>
                </a:lnTo>
                <a:lnTo>
                  <a:pt x="2515401" y="12701"/>
                </a:lnTo>
                <a:close/>
              </a:path>
            </a:pathLst>
          </a:custGeom>
          <a:solidFill>
            <a:schemeClr val="accent1"/>
          </a:solidFill>
          <a:ln w="12700" cap="flat">
            <a:noFill/>
            <a:prstDash val="solid"/>
            <a:miter/>
          </a:ln>
        </p:spPr>
        <p:txBody>
          <a:bodyPr rtlCol="0" anchor="ctr"/>
          <a:lstStyle/>
          <a:p>
            <a:pPr rtl="0"/>
            <a:endParaRPr lang="en-GB" noProof="0"/>
          </a:p>
        </p:txBody>
      </p:sp>
      <p:sp>
        <p:nvSpPr>
          <p:cNvPr id="34" name="Freeform: Shape 33">
            <a:extLst>
              <a:ext uri="{FF2B5EF4-FFF2-40B4-BE49-F238E27FC236}">
                <a16:creationId xmlns:a16="http://schemas.microsoft.com/office/drawing/2014/main" id="{E0F651C6-BE74-4133-ABA8-316072D4F5B5}"/>
              </a:ext>
            </a:extLst>
          </p:cNvPr>
          <p:cNvSpPr/>
          <p:nvPr/>
        </p:nvSpPr>
        <p:spPr>
          <a:xfrm>
            <a:off x="6518963" y="-12701"/>
            <a:ext cx="5029695" cy="2146511"/>
          </a:xfrm>
          <a:custGeom>
            <a:avLst/>
            <a:gdLst>
              <a:gd name="connsiteX0" fmla="*/ 4942646 w 5029695"/>
              <a:gd name="connsiteY0" fmla="*/ 12701 h 2146511"/>
              <a:gd name="connsiteX1" fmla="*/ 860464 w 5029695"/>
              <a:gd name="connsiteY1" fmla="*/ 2025849 h 2146511"/>
              <a:gd name="connsiteX2" fmla="*/ 295258 w 5029695"/>
              <a:gd name="connsiteY2" fmla="*/ 2019499 h 2146511"/>
              <a:gd name="connsiteX3" fmla="*/ 116171 w 5029695"/>
              <a:gd name="connsiteY3" fmla="*/ 1820089 h 2146511"/>
              <a:gd name="connsiteX4" fmla="*/ 107280 w 5029695"/>
              <a:gd name="connsiteY4" fmla="*/ 1802307 h 2146511"/>
              <a:gd name="connsiteX5" fmla="*/ 165705 w 5029695"/>
              <a:gd name="connsiteY5" fmla="*/ 1273935 h 2146511"/>
              <a:gd name="connsiteX6" fmla="*/ 398138 w 5029695"/>
              <a:gd name="connsiteY6" fmla="*/ 1085957 h 2146511"/>
              <a:gd name="connsiteX7" fmla="*/ 2576402 w 5029695"/>
              <a:gd name="connsiteY7" fmla="*/ 12701 h 2146511"/>
              <a:gd name="connsiteX8" fmla="*/ 2490034 w 5029695"/>
              <a:gd name="connsiteY8" fmla="*/ 12701 h 2146511"/>
              <a:gd name="connsiteX9" fmla="*/ 381626 w 5029695"/>
              <a:gd name="connsiteY9" fmla="*/ 1052934 h 2146511"/>
              <a:gd name="connsiteX10" fmla="*/ 137762 w 5029695"/>
              <a:gd name="connsiteY10" fmla="*/ 1249803 h 2146511"/>
              <a:gd name="connsiteX11" fmla="*/ 74256 w 5029695"/>
              <a:gd name="connsiteY11" fmla="*/ 1820089 h 2146511"/>
              <a:gd name="connsiteX12" fmla="*/ 83147 w 5029695"/>
              <a:gd name="connsiteY12" fmla="*/ 1837871 h 2146511"/>
              <a:gd name="connsiteX13" fmla="*/ 273666 w 5029695"/>
              <a:gd name="connsiteY13" fmla="*/ 2051252 h 2146511"/>
              <a:gd name="connsiteX14" fmla="*/ 564525 w 5029695"/>
              <a:gd name="connsiteY14" fmla="*/ 2141431 h 2146511"/>
              <a:gd name="connsiteX15" fmla="*/ 878246 w 5029695"/>
              <a:gd name="connsiteY15" fmla="*/ 2060143 h 2146511"/>
              <a:gd name="connsiteX16" fmla="*/ 5029014 w 5029695"/>
              <a:gd name="connsiteY16" fmla="*/ 12701 h 2146511"/>
              <a:gd name="connsiteX17" fmla="*/ 4942646 w 5029695"/>
              <a:gd name="connsiteY17" fmla="*/ 12701 h 214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9695" h="2146511">
                <a:moveTo>
                  <a:pt x="4942646" y="12701"/>
                </a:moveTo>
                <a:lnTo>
                  <a:pt x="860464" y="2025849"/>
                </a:lnTo>
                <a:cubicBezTo>
                  <a:pt x="645812" y="2131270"/>
                  <a:pt x="456564" y="2130000"/>
                  <a:pt x="295258" y="2019499"/>
                </a:cubicBezTo>
                <a:cubicBezTo>
                  <a:pt x="174596" y="1936941"/>
                  <a:pt x="116171" y="1821359"/>
                  <a:pt x="116171" y="1820089"/>
                </a:cubicBezTo>
                <a:lnTo>
                  <a:pt x="107280" y="1802307"/>
                </a:lnTo>
                <a:cubicBezTo>
                  <a:pt x="13290" y="1611789"/>
                  <a:pt x="32342" y="1433971"/>
                  <a:pt x="165705" y="1273935"/>
                </a:cubicBezTo>
                <a:cubicBezTo>
                  <a:pt x="266045" y="1153274"/>
                  <a:pt x="395598" y="1087227"/>
                  <a:pt x="398138" y="1085957"/>
                </a:cubicBezTo>
                <a:lnTo>
                  <a:pt x="2576402" y="12701"/>
                </a:lnTo>
                <a:lnTo>
                  <a:pt x="2490034" y="12701"/>
                </a:lnTo>
                <a:lnTo>
                  <a:pt x="381626" y="1052934"/>
                </a:lnTo>
                <a:cubicBezTo>
                  <a:pt x="376546" y="1055474"/>
                  <a:pt x="243183" y="1121520"/>
                  <a:pt x="137762" y="1249803"/>
                </a:cubicBezTo>
                <a:cubicBezTo>
                  <a:pt x="38693" y="1369195"/>
                  <a:pt x="-51486" y="1564794"/>
                  <a:pt x="74256" y="1820089"/>
                </a:cubicBezTo>
                <a:lnTo>
                  <a:pt x="83147" y="1837871"/>
                </a:lnTo>
                <a:cubicBezTo>
                  <a:pt x="85687" y="1842952"/>
                  <a:pt x="145383" y="1962343"/>
                  <a:pt x="273666" y="2051252"/>
                </a:cubicBezTo>
                <a:cubicBezTo>
                  <a:pt x="342253" y="2098247"/>
                  <a:pt x="440053" y="2141431"/>
                  <a:pt x="564525" y="2141431"/>
                </a:cubicBezTo>
                <a:cubicBezTo>
                  <a:pt x="654703" y="2141431"/>
                  <a:pt x="758854" y="2119839"/>
                  <a:pt x="878246" y="2060143"/>
                </a:cubicBezTo>
                <a:lnTo>
                  <a:pt x="5029014" y="12701"/>
                </a:lnTo>
                <a:lnTo>
                  <a:pt x="4942646" y="12701"/>
                </a:lnTo>
                <a:close/>
              </a:path>
            </a:pathLst>
          </a:custGeom>
          <a:solidFill>
            <a:schemeClr val="bg1"/>
          </a:solidFill>
          <a:ln w="12700" cap="flat">
            <a:noFill/>
            <a:prstDash val="solid"/>
            <a:miter/>
          </a:ln>
        </p:spPr>
        <p:txBody>
          <a:bodyPr rtlCol="0" anchor="ctr"/>
          <a:lstStyle/>
          <a:p>
            <a:pPr rtl="0"/>
            <a:endParaRPr lang="en-GB" noProof="0"/>
          </a:p>
        </p:txBody>
      </p:sp>
      <p:sp>
        <p:nvSpPr>
          <p:cNvPr id="40" name="Graphic 37">
            <a:extLst>
              <a:ext uri="{FF2B5EF4-FFF2-40B4-BE49-F238E27FC236}">
                <a16:creationId xmlns:a16="http://schemas.microsoft.com/office/drawing/2014/main" id="{9F75ED2D-7077-4753-B623-4B9A718EB224}"/>
              </a:ext>
            </a:extLst>
          </p:cNvPr>
          <p:cNvSpPr/>
          <p:nvPr userDrawn="1"/>
        </p:nvSpPr>
        <p:spPr>
          <a:xfrm>
            <a:off x="895717" y="3124629"/>
            <a:ext cx="2158296" cy="151200"/>
          </a:xfrm>
          <a:custGeom>
            <a:avLst/>
            <a:gdLst>
              <a:gd name="connsiteX0" fmla="*/ 2087180 w 2158295"/>
              <a:gd name="connsiteY0" fmla="*/ 153601 h 165045"/>
              <a:gd name="connsiteX1" fmla="*/ 82504 w 2158295"/>
              <a:gd name="connsiteY1" fmla="*/ 153601 h 165045"/>
              <a:gd name="connsiteX2" fmla="*/ 12677 w 2158295"/>
              <a:gd name="connsiteY2" fmla="*/ 83774 h 165045"/>
              <a:gd name="connsiteX3" fmla="*/ 12677 w 2158295"/>
              <a:gd name="connsiteY3" fmla="*/ 83774 h 165045"/>
              <a:gd name="connsiteX4" fmla="*/ 82504 w 2158295"/>
              <a:gd name="connsiteY4" fmla="*/ 12677 h 165045"/>
              <a:gd name="connsiteX5" fmla="*/ 2087180 w 2158295"/>
              <a:gd name="connsiteY5" fmla="*/ 12677 h 165045"/>
              <a:gd name="connsiteX6" fmla="*/ 2157008 w 2158295"/>
              <a:gd name="connsiteY6" fmla="*/ 82504 h 165045"/>
              <a:gd name="connsiteX7" fmla="*/ 2157008 w 2158295"/>
              <a:gd name="connsiteY7" fmla="*/ 82504 h 165045"/>
              <a:gd name="connsiteX8" fmla="*/ 2087180 w 2158295"/>
              <a:gd name="connsiteY8" fmla="*/ 153601 h 16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8295" h="165045">
                <a:moveTo>
                  <a:pt x="2087180" y="153601"/>
                </a:moveTo>
                <a:lnTo>
                  <a:pt x="82504" y="153601"/>
                </a:lnTo>
                <a:cubicBezTo>
                  <a:pt x="44417" y="153601"/>
                  <a:pt x="12677" y="121861"/>
                  <a:pt x="12677" y="83774"/>
                </a:cubicBezTo>
                <a:lnTo>
                  <a:pt x="12677" y="83774"/>
                </a:lnTo>
                <a:cubicBezTo>
                  <a:pt x="12677" y="44417"/>
                  <a:pt x="44417" y="12677"/>
                  <a:pt x="82504" y="12677"/>
                </a:cubicBezTo>
                <a:lnTo>
                  <a:pt x="2087180" y="12677"/>
                </a:lnTo>
                <a:cubicBezTo>
                  <a:pt x="2125268" y="12677"/>
                  <a:pt x="2157008" y="44417"/>
                  <a:pt x="2157008" y="82504"/>
                </a:cubicBezTo>
                <a:lnTo>
                  <a:pt x="2157008" y="82504"/>
                </a:lnTo>
                <a:cubicBezTo>
                  <a:pt x="2157008" y="121861"/>
                  <a:pt x="2126538" y="153601"/>
                  <a:pt x="2087180" y="153601"/>
                </a:cubicBezTo>
                <a:close/>
              </a:path>
            </a:pathLst>
          </a:custGeom>
          <a:gradFill>
            <a:gsLst>
              <a:gs pos="0">
                <a:schemeClr val="accent1"/>
              </a:gs>
              <a:gs pos="100000">
                <a:schemeClr val="accent3"/>
              </a:gs>
            </a:gsLst>
            <a:lin ang="0" scaled="1"/>
          </a:gradFill>
          <a:ln w="12681" cap="flat">
            <a:noFill/>
            <a:prstDash val="solid"/>
            <a:miter/>
          </a:ln>
        </p:spPr>
        <p:txBody>
          <a:bodyPr rtlCol="0" anchor="ctr"/>
          <a:lstStyle/>
          <a:p>
            <a:pPr rtl="0"/>
            <a:endParaRPr lang="en-GB" noProof="0"/>
          </a:p>
        </p:txBody>
      </p:sp>
      <p:sp>
        <p:nvSpPr>
          <p:cNvPr id="12" name="Graphic 36">
            <a:extLst>
              <a:ext uri="{FF2B5EF4-FFF2-40B4-BE49-F238E27FC236}">
                <a16:creationId xmlns:a16="http://schemas.microsoft.com/office/drawing/2014/main" id="{21FF5BCF-BC53-4C3F-8B7F-7077B35ADCA8}"/>
              </a:ext>
            </a:extLst>
          </p:cNvPr>
          <p:cNvSpPr/>
          <p:nvPr userDrawn="1"/>
        </p:nvSpPr>
        <p:spPr>
          <a:xfrm>
            <a:off x="-7816" y="5057878"/>
            <a:ext cx="715108" cy="949829"/>
          </a:xfrm>
          <a:custGeom>
            <a:avLst/>
            <a:gdLst>
              <a:gd name="connsiteX0" fmla="*/ 217522 w 723600"/>
              <a:gd name="connsiteY0" fmla="*/ 9082 h 1015200"/>
              <a:gd name="connsiteX1" fmla="*/ 9082 w 723600"/>
              <a:gd name="connsiteY1" fmla="*/ 9082 h 1015200"/>
              <a:gd name="connsiteX2" fmla="*/ 9082 w 723600"/>
              <a:gd name="connsiteY2" fmla="*/ 1010242 h 1015200"/>
              <a:gd name="connsiteX3" fmla="*/ 217522 w 723600"/>
              <a:gd name="connsiteY3" fmla="*/ 1010242 h 1015200"/>
              <a:gd name="connsiteX4" fmla="*/ 716482 w 723600"/>
              <a:gd name="connsiteY4" fmla="*/ 518842 h 1015200"/>
              <a:gd name="connsiteX5" fmla="*/ 716482 w 723600"/>
              <a:gd name="connsiteY5" fmla="*/ 500482 h 1015200"/>
              <a:gd name="connsiteX6" fmla="*/ 217522 w 723600"/>
              <a:gd name="connsiteY6" fmla="*/ 9082 h 10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3600" h="1015200">
                <a:moveTo>
                  <a:pt x="217522" y="9082"/>
                </a:moveTo>
                <a:lnTo>
                  <a:pt x="9082" y="9082"/>
                </a:lnTo>
                <a:lnTo>
                  <a:pt x="9082" y="1010242"/>
                </a:lnTo>
                <a:lnTo>
                  <a:pt x="217522" y="1010242"/>
                </a:lnTo>
                <a:cubicBezTo>
                  <a:pt x="217522" y="1010242"/>
                  <a:pt x="716482" y="1010242"/>
                  <a:pt x="716482" y="518842"/>
                </a:cubicBezTo>
                <a:lnTo>
                  <a:pt x="716482" y="500482"/>
                </a:lnTo>
                <a:cubicBezTo>
                  <a:pt x="716482" y="500482"/>
                  <a:pt x="716482" y="9082"/>
                  <a:pt x="217522" y="9082"/>
                </a:cubicBezTo>
                <a:close/>
              </a:path>
            </a:pathLst>
          </a:custGeom>
          <a:solidFill>
            <a:schemeClr val="accent3"/>
          </a:solidFill>
          <a:ln w="10680" cap="flat">
            <a:noFill/>
            <a:prstDash val="solid"/>
            <a:miter/>
          </a:ln>
        </p:spPr>
        <p:txBody>
          <a:bodyPr rtlCol="0" anchor="ctr"/>
          <a:lstStyle/>
          <a:p>
            <a:pPr rtl="0"/>
            <a:endParaRPr lang="en-GB" noProof="0"/>
          </a:p>
        </p:txBody>
      </p:sp>
      <p:sp>
        <p:nvSpPr>
          <p:cNvPr id="15" name="Subtitle 2">
            <a:extLst>
              <a:ext uri="{FF2B5EF4-FFF2-40B4-BE49-F238E27FC236}">
                <a16:creationId xmlns:a16="http://schemas.microsoft.com/office/drawing/2014/main" id="{4BCD5243-C973-44F2-88E8-A4A6E3387B1F}"/>
              </a:ext>
            </a:extLst>
          </p:cNvPr>
          <p:cNvSpPr>
            <a:spLocks noGrp="1"/>
          </p:cNvSpPr>
          <p:nvPr>
            <p:ph type="subTitle" idx="1"/>
          </p:nvPr>
        </p:nvSpPr>
        <p:spPr>
          <a:xfrm>
            <a:off x="758588" y="3429000"/>
            <a:ext cx="3629300" cy="946192"/>
          </a:xfrm>
        </p:spPr>
        <p:txBody>
          <a:bodyPr vert="horz" lIns="91440" tIns="45720" rIns="91440" bIns="45720" rtlCol="0">
            <a:normAutofit/>
          </a:bodyPr>
          <a:lstStyle>
            <a:lvl1pPr marL="0" indent="0">
              <a:buNone/>
              <a:defRPr lang="en-US" b="1" i="0"/>
            </a:lvl1pPr>
          </a:lstStyle>
          <a:p>
            <a:pPr marL="228600" lvl="0" indent="-228600" rtl="0"/>
            <a:r>
              <a:rPr lang="en-US" noProof="0"/>
              <a:t>Click to edit Master subtitle style</a:t>
            </a:r>
            <a:endParaRPr lang="en-GB" noProof="0"/>
          </a:p>
        </p:txBody>
      </p:sp>
    </p:spTree>
    <p:extLst>
      <p:ext uri="{BB962C8B-B14F-4D97-AF65-F5344CB8AC3E}">
        <p14:creationId xmlns:p14="http://schemas.microsoft.com/office/powerpoint/2010/main" val="2636408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4" name="Oval 33">
            <a:extLst>
              <a:ext uri="{FF2B5EF4-FFF2-40B4-BE49-F238E27FC236}">
                <a16:creationId xmlns:a16="http://schemas.microsoft.com/office/drawing/2014/main" id="{13074BE4-153F-46FE-B915-CD1AEF318A2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5" name="Graphic 12">
            <a:extLst>
              <a:ext uri="{FF2B5EF4-FFF2-40B4-BE49-F238E27FC236}">
                <a16:creationId xmlns:a16="http://schemas.microsoft.com/office/drawing/2014/main" id="{0B7E91C4-F19E-46BE-B05F-139B541892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10" name="Freeform: Shape 9">
            <a:extLst>
              <a:ext uri="{FF2B5EF4-FFF2-40B4-BE49-F238E27FC236}">
                <a16:creationId xmlns:a16="http://schemas.microsoft.com/office/drawing/2014/main" id="{08A64499-0304-4070-BCB0-67E2BE20A3EA}"/>
              </a:ext>
            </a:extLst>
          </p:cNvPr>
          <p:cNvSpPr/>
          <p:nvPr userDrawn="1"/>
        </p:nvSpPr>
        <p:spPr>
          <a:xfrm>
            <a:off x="7998821" y="1645349"/>
            <a:ext cx="4196737" cy="1001638"/>
          </a:xfrm>
          <a:custGeom>
            <a:avLst/>
            <a:gdLst>
              <a:gd name="connsiteX0" fmla="*/ 3150394 w 3152775"/>
              <a:gd name="connsiteY0" fmla="*/ 7144 h 752475"/>
              <a:gd name="connsiteX1" fmla="*/ 371952 w 3152775"/>
              <a:gd name="connsiteY1" fmla="*/ 7144 h 752475"/>
              <a:gd name="connsiteX2" fmla="*/ 7144 w 3152775"/>
              <a:gd name="connsiteY2" fmla="*/ 370999 h 752475"/>
              <a:gd name="connsiteX3" fmla="*/ 7144 w 3152775"/>
              <a:gd name="connsiteY3" fmla="*/ 384334 h 752475"/>
              <a:gd name="connsiteX4" fmla="*/ 371952 w 3152775"/>
              <a:gd name="connsiteY4" fmla="*/ 748189 h 752475"/>
              <a:gd name="connsiteX5" fmla="*/ 3150394 w 3152775"/>
              <a:gd name="connsiteY5" fmla="*/ 748189 h 752475"/>
              <a:gd name="connsiteX6" fmla="*/ 3150394 w 3152775"/>
              <a:gd name="connsiteY6" fmla="*/ 714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2775" h="752475">
                <a:moveTo>
                  <a:pt x="3150394" y="7144"/>
                </a:moveTo>
                <a:lnTo>
                  <a:pt x="371952" y="7144"/>
                </a:lnTo>
                <a:cubicBezTo>
                  <a:pt x="371952" y="7144"/>
                  <a:pt x="7144" y="7144"/>
                  <a:pt x="7144" y="370999"/>
                </a:cubicBezTo>
                <a:lnTo>
                  <a:pt x="7144" y="384334"/>
                </a:lnTo>
                <a:cubicBezTo>
                  <a:pt x="7144" y="384334"/>
                  <a:pt x="7144" y="748189"/>
                  <a:pt x="371952" y="748189"/>
                </a:cubicBezTo>
                <a:lnTo>
                  <a:pt x="3150394" y="748189"/>
                </a:lnTo>
                <a:lnTo>
                  <a:pt x="3150394" y="7144"/>
                </a:lnTo>
                <a:close/>
              </a:path>
            </a:pathLst>
          </a:custGeom>
          <a:solidFill>
            <a:schemeClr val="accent1"/>
          </a:solidFill>
          <a:ln w="25400" cap="flat">
            <a:noFill/>
            <a:prstDash val="solid"/>
            <a:miter/>
          </a:ln>
        </p:spPr>
        <p:txBody>
          <a:bodyPr rtlCol="0" anchor="ctr"/>
          <a:lstStyle/>
          <a:p>
            <a:pPr rtl="0"/>
            <a:endParaRPr lang="en-GB" noProof="0"/>
          </a:p>
        </p:txBody>
      </p:sp>
      <p:sp>
        <p:nvSpPr>
          <p:cNvPr id="25" name="Freeform: Shape 24">
            <a:extLst>
              <a:ext uri="{FF2B5EF4-FFF2-40B4-BE49-F238E27FC236}">
                <a16:creationId xmlns:a16="http://schemas.microsoft.com/office/drawing/2014/main" id="{ED1736B3-AE79-40C2-80FF-2FB0FEE27195}"/>
              </a:ext>
            </a:extLst>
          </p:cNvPr>
          <p:cNvSpPr/>
          <p:nvPr userDrawn="1"/>
        </p:nvSpPr>
        <p:spPr>
          <a:xfrm>
            <a:off x="12186920" y="2632655"/>
            <a:ext cx="5081" cy="25381"/>
          </a:xfrm>
          <a:custGeom>
            <a:avLst/>
            <a:gdLst>
              <a:gd name="connsiteX0" fmla="*/ 0 w 5081"/>
              <a:gd name="connsiteY0" fmla="*/ 0 h 25381"/>
              <a:gd name="connsiteX1" fmla="*/ 5081 w 5081"/>
              <a:gd name="connsiteY1" fmla="*/ 0 h 25381"/>
              <a:gd name="connsiteX2" fmla="*/ 5081 w 5081"/>
              <a:gd name="connsiteY2" fmla="*/ 25381 h 25381"/>
              <a:gd name="connsiteX3" fmla="*/ 0 w 5081"/>
              <a:gd name="connsiteY3" fmla="*/ 25381 h 25381"/>
              <a:gd name="connsiteX4" fmla="*/ 0 w 5081"/>
              <a:gd name="connsiteY4" fmla="*/ 0 h 2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1">
                <a:moveTo>
                  <a:pt x="0" y="0"/>
                </a:moveTo>
                <a:lnTo>
                  <a:pt x="5081" y="0"/>
                </a:lnTo>
                <a:lnTo>
                  <a:pt x="5081" y="25381"/>
                </a:lnTo>
                <a:lnTo>
                  <a:pt x="0" y="25381"/>
                </a:lnTo>
                <a:lnTo>
                  <a:pt x="0" y="0"/>
                </a:lnTo>
                <a:close/>
              </a:path>
            </a:pathLst>
          </a:custGeom>
          <a:solidFill>
            <a:schemeClr val="tx2"/>
          </a:solidFill>
          <a:ln w="12690" cap="flat">
            <a:noFill/>
            <a:prstDash val="solid"/>
            <a:miter/>
          </a:ln>
        </p:spPr>
        <p:txBody>
          <a:bodyPr wrap="square" rtlCol="0" anchor="ctr">
            <a:noAutofit/>
          </a:bodyPr>
          <a:lstStyle/>
          <a:p>
            <a:pPr rtl="0"/>
            <a:endParaRPr lang="en-GB" noProof="0"/>
          </a:p>
        </p:txBody>
      </p:sp>
      <p:sp>
        <p:nvSpPr>
          <p:cNvPr id="2" name="Title 1">
            <a:extLst>
              <a:ext uri="{FF2B5EF4-FFF2-40B4-BE49-F238E27FC236}">
                <a16:creationId xmlns:a16="http://schemas.microsoft.com/office/drawing/2014/main" id="{DC2228EE-3546-4272-9C39-150FF23CE033}"/>
              </a:ext>
            </a:extLst>
          </p:cNvPr>
          <p:cNvSpPr>
            <a:spLocks noGrp="1"/>
          </p:cNvSpPr>
          <p:nvPr>
            <p:ph type="ctrTitle" hasCustomPrompt="1"/>
          </p:nvPr>
        </p:nvSpPr>
        <p:spPr>
          <a:xfrm>
            <a:off x="781987" y="793172"/>
            <a:ext cx="9144000" cy="655621"/>
          </a:xfrm>
        </p:spPr>
        <p:txBody>
          <a:bodyPr rtlCol="0" anchor="b">
            <a:normAutofit/>
          </a:bodyPr>
          <a:lstStyle>
            <a:lvl1pPr algn="l">
              <a:defRPr sz="4000" b="1">
                <a:gradFill>
                  <a:gsLst>
                    <a:gs pos="0">
                      <a:schemeClr val="accent1"/>
                    </a:gs>
                    <a:gs pos="100000">
                      <a:schemeClr val="accent3"/>
                    </a:gs>
                  </a:gsLst>
                  <a:lin ang="0" scaled="1"/>
                </a:gradFill>
              </a:defRPr>
            </a:lvl1pPr>
          </a:lstStyle>
          <a:p>
            <a:pPr rtl="0"/>
            <a:r>
              <a:rPr lang="en-GB" noProof="0"/>
              <a:t>DIVIDER SLIDE</a:t>
            </a:r>
          </a:p>
        </p:txBody>
      </p:sp>
      <p:sp>
        <p:nvSpPr>
          <p:cNvPr id="3" name="Subtitle 2">
            <a:extLst>
              <a:ext uri="{FF2B5EF4-FFF2-40B4-BE49-F238E27FC236}">
                <a16:creationId xmlns:a16="http://schemas.microsoft.com/office/drawing/2014/main" id="{0F2EFCC6-4D5A-4B43-A534-1A868887BC7F}"/>
              </a:ext>
            </a:extLst>
          </p:cNvPr>
          <p:cNvSpPr>
            <a:spLocks noGrp="1"/>
          </p:cNvSpPr>
          <p:nvPr>
            <p:ph type="subTitle" idx="1"/>
          </p:nvPr>
        </p:nvSpPr>
        <p:spPr>
          <a:xfrm>
            <a:off x="795772" y="1877051"/>
            <a:ext cx="6843278" cy="496223"/>
          </a:xfrm>
        </p:spPr>
        <p:txBody>
          <a:bodyPr rtlCol="0">
            <a:normAutofit/>
          </a:bodyPr>
          <a:lstStyle>
            <a:lvl1pPr marL="0" indent="0" algn="l">
              <a:buNone/>
              <a:defRPr sz="18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24" name="Graphic 22">
            <a:extLst>
              <a:ext uri="{FF2B5EF4-FFF2-40B4-BE49-F238E27FC236}">
                <a16:creationId xmlns:a16="http://schemas.microsoft.com/office/drawing/2014/main" id="{4EE1436E-33B5-4388-87D8-2D0633CC3CE7}"/>
              </a:ext>
            </a:extLst>
          </p:cNvPr>
          <p:cNvSpPr/>
          <p:nvPr/>
        </p:nvSpPr>
        <p:spPr>
          <a:xfrm>
            <a:off x="903223" y="1550951"/>
            <a:ext cx="3273552" cy="151200"/>
          </a:xfrm>
          <a:custGeom>
            <a:avLst/>
            <a:gdLst>
              <a:gd name="connsiteX0" fmla="*/ 2392204 w 2447925"/>
              <a:gd name="connsiteY0" fmla="*/ 114776 h 114300"/>
              <a:gd name="connsiteX1" fmla="*/ 60484 w 2447925"/>
              <a:gd name="connsiteY1" fmla="*/ 114776 h 114300"/>
              <a:gd name="connsiteX2" fmla="*/ 7144 w 2447925"/>
              <a:gd name="connsiteY2" fmla="*/ 60484 h 114300"/>
              <a:gd name="connsiteX3" fmla="*/ 7144 w 2447925"/>
              <a:gd name="connsiteY3" fmla="*/ 60484 h 114300"/>
              <a:gd name="connsiteX4" fmla="*/ 60484 w 2447925"/>
              <a:gd name="connsiteY4" fmla="*/ 7144 h 114300"/>
              <a:gd name="connsiteX5" fmla="*/ 2392204 w 2447925"/>
              <a:gd name="connsiteY5" fmla="*/ 7144 h 114300"/>
              <a:gd name="connsiteX6" fmla="*/ 2445544 w 2447925"/>
              <a:gd name="connsiteY6" fmla="*/ 60484 h 114300"/>
              <a:gd name="connsiteX7" fmla="*/ 2445544 w 2447925"/>
              <a:gd name="connsiteY7" fmla="*/ 60484 h 114300"/>
              <a:gd name="connsiteX8" fmla="*/ 2392204 w 2447925"/>
              <a:gd name="connsiteY8" fmla="*/ 11477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25" h="114300">
                <a:moveTo>
                  <a:pt x="2392204" y="114776"/>
                </a:moveTo>
                <a:lnTo>
                  <a:pt x="60484" y="114776"/>
                </a:lnTo>
                <a:cubicBezTo>
                  <a:pt x="30956" y="114776"/>
                  <a:pt x="7144" y="90011"/>
                  <a:pt x="7144" y="60484"/>
                </a:cubicBezTo>
                <a:lnTo>
                  <a:pt x="7144" y="60484"/>
                </a:lnTo>
                <a:cubicBezTo>
                  <a:pt x="7144" y="30956"/>
                  <a:pt x="30956" y="7144"/>
                  <a:pt x="60484" y="7144"/>
                </a:cubicBezTo>
                <a:lnTo>
                  <a:pt x="2392204" y="7144"/>
                </a:lnTo>
                <a:cubicBezTo>
                  <a:pt x="2421731" y="7144"/>
                  <a:pt x="2445544" y="30956"/>
                  <a:pt x="2445544" y="60484"/>
                </a:cubicBezTo>
                <a:lnTo>
                  <a:pt x="2445544" y="60484"/>
                </a:lnTo>
                <a:cubicBezTo>
                  <a:pt x="2445544" y="90011"/>
                  <a:pt x="2421731" y="114776"/>
                  <a:pt x="2392204" y="11477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en-GB" noProof="0"/>
          </a:p>
        </p:txBody>
      </p:sp>
      <p:sp>
        <p:nvSpPr>
          <p:cNvPr id="9" name="Freeform: Shape 8">
            <a:extLst>
              <a:ext uri="{FF2B5EF4-FFF2-40B4-BE49-F238E27FC236}">
                <a16:creationId xmlns:a16="http://schemas.microsoft.com/office/drawing/2014/main" id="{A8FB11AB-3031-47CA-85DD-696856C3C62C}"/>
              </a:ext>
            </a:extLst>
          </p:cNvPr>
          <p:cNvSpPr/>
          <p:nvPr/>
        </p:nvSpPr>
        <p:spPr>
          <a:xfrm>
            <a:off x="3899957" y="4662943"/>
            <a:ext cx="8292043" cy="760738"/>
          </a:xfrm>
          <a:custGeom>
            <a:avLst/>
            <a:gdLst>
              <a:gd name="connsiteX0" fmla="*/ 6228874 w 6229350"/>
              <a:gd name="connsiteY0" fmla="*/ 7144 h 571500"/>
              <a:gd name="connsiteX1" fmla="*/ 284321 w 6229350"/>
              <a:gd name="connsiteY1" fmla="*/ 7144 h 571500"/>
              <a:gd name="connsiteX2" fmla="*/ 7144 w 6229350"/>
              <a:gd name="connsiteY2" fmla="*/ 282416 h 571500"/>
              <a:gd name="connsiteX3" fmla="*/ 7144 w 6229350"/>
              <a:gd name="connsiteY3" fmla="*/ 292894 h 571500"/>
              <a:gd name="connsiteX4" fmla="*/ 284321 w 6229350"/>
              <a:gd name="connsiteY4" fmla="*/ 568166 h 571500"/>
              <a:gd name="connsiteX5" fmla="*/ 6228874 w 6229350"/>
              <a:gd name="connsiteY5" fmla="*/ 568166 h 571500"/>
              <a:gd name="connsiteX6" fmla="*/ 6228874 w 6229350"/>
              <a:gd name="connsiteY6" fmla="*/ 71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9350" h="571500">
                <a:moveTo>
                  <a:pt x="6228874" y="7144"/>
                </a:moveTo>
                <a:lnTo>
                  <a:pt x="284321" y="7144"/>
                </a:lnTo>
                <a:cubicBezTo>
                  <a:pt x="284321" y="7144"/>
                  <a:pt x="7144" y="7144"/>
                  <a:pt x="7144" y="282416"/>
                </a:cubicBezTo>
                <a:lnTo>
                  <a:pt x="7144" y="292894"/>
                </a:lnTo>
                <a:cubicBezTo>
                  <a:pt x="7144" y="292894"/>
                  <a:pt x="7144" y="568166"/>
                  <a:pt x="284321" y="568166"/>
                </a:cubicBezTo>
                <a:lnTo>
                  <a:pt x="6228874" y="568166"/>
                </a:lnTo>
                <a:lnTo>
                  <a:pt x="6228874" y="7144"/>
                </a:lnTo>
                <a:close/>
              </a:path>
            </a:pathLst>
          </a:custGeom>
          <a:solidFill>
            <a:schemeClr val="accent3"/>
          </a:solidFill>
          <a:ln w="25400" cap="flat">
            <a:noFill/>
            <a:prstDash val="solid"/>
            <a:miter/>
          </a:ln>
        </p:spPr>
        <p:txBody>
          <a:bodyPr rtlCol="0" anchor="ctr"/>
          <a:lstStyle/>
          <a:p>
            <a:pPr rtl="0"/>
            <a:endParaRPr lang="en-GB" noProof="0"/>
          </a:p>
        </p:txBody>
      </p:sp>
      <p:sp>
        <p:nvSpPr>
          <p:cNvPr id="38" name="Freeform: Shape 37">
            <a:extLst>
              <a:ext uri="{FF2B5EF4-FFF2-40B4-BE49-F238E27FC236}">
                <a16:creationId xmlns:a16="http://schemas.microsoft.com/office/drawing/2014/main" id="{9CD6F167-FB82-4EFB-BAB9-1D0FEE07B85D}"/>
              </a:ext>
            </a:extLst>
          </p:cNvPr>
          <p:cNvSpPr/>
          <p:nvPr/>
        </p:nvSpPr>
        <p:spPr>
          <a:xfrm>
            <a:off x="3909848" y="4665641"/>
            <a:ext cx="8277071" cy="257213"/>
          </a:xfrm>
          <a:custGeom>
            <a:avLst/>
            <a:gdLst>
              <a:gd name="connsiteX0" fmla="*/ 363403 w 8277071"/>
              <a:gd name="connsiteY0" fmla="*/ 0 h 257213"/>
              <a:gd name="connsiteX1" fmla="*/ 8277071 w 8277071"/>
              <a:gd name="connsiteY1" fmla="*/ 0 h 257213"/>
              <a:gd name="connsiteX2" fmla="*/ 8277071 w 8277071"/>
              <a:gd name="connsiteY2" fmla="*/ 25380 h 257213"/>
              <a:gd name="connsiteX3" fmla="*/ 363403 w 8277071"/>
              <a:gd name="connsiteY3" fmla="*/ 25380 h 257213"/>
              <a:gd name="connsiteX4" fmla="*/ 61632 w 8277071"/>
              <a:gd name="connsiteY4" fmla="*/ 176355 h 257213"/>
              <a:gd name="connsiteX5" fmla="*/ 25441 w 8277071"/>
              <a:gd name="connsiteY5" fmla="*/ 257213 h 257213"/>
              <a:gd name="connsiteX6" fmla="*/ 0 w 8277071"/>
              <a:gd name="connsiteY6" fmla="*/ 257213 h 257213"/>
              <a:gd name="connsiteX7" fmla="*/ 29624 w 8277071"/>
              <a:gd name="connsiteY7" fmla="*/ 181325 h 257213"/>
              <a:gd name="connsiteX8" fmla="*/ 363403 w 8277071"/>
              <a:gd name="connsiteY8" fmla="*/ 0 h 2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7071" h="257213">
                <a:moveTo>
                  <a:pt x="363403" y="0"/>
                </a:moveTo>
                <a:lnTo>
                  <a:pt x="8277071" y="0"/>
                </a:lnTo>
                <a:lnTo>
                  <a:pt x="8277071" y="25380"/>
                </a:lnTo>
                <a:lnTo>
                  <a:pt x="363403" y="25380"/>
                </a:lnTo>
                <a:cubicBezTo>
                  <a:pt x="352934" y="25380"/>
                  <a:pt x="158297" y="28235"/>
                  <a:pt x="61632" y="176355"/>
                </a:cubicBezTo>
                <a:lnTo>
                  <a:pt x="25441" y="257213"/>
                </a:lnTo>
                <a:lnTo>
                  <a:pt x="0" y="257213"/>
                </a:lnTo>
                <a:lnTo>
                  <a:pt x="29624" y="181325"/>
                </a:lnTo>
                <a:cubicBezTo>
                  <a:pt x="130358" y="2915"/>
                  <a:pt x="360072" y="0"/>
                  <a:pt x="363403" y="0"/>
                </a:cubicBezTo>
                <a:close/>
              </a:path>
            </a:pathLst>
          </a:custGeom>
          <a:solidFill>
            <a:schemeClr val="bg1"/>
          </a:solidFill>
          <a:ln w="12690" cap="flat">
            <a:noFill/>
            <a:prstDash val="solid"/>
            <a:miter/>
          </a:ln>
        </p:spPr>
        <p:txBody>
          <a:bodyPr wrap="square" rtlCol="0" anchor="ctr">
            <a:noAutofit/>
          </a:bodyPr>
          <a:lstStyle/>
          <a:p>
            <a:pPr rtl="0"/>
            <a:endParaRPr lang="en-GB" noProof="0"/>
          </a:p>
        </p:txBody>
      </p:sp>
      <p:sp>
        <p:nvSpPr>
          <p:cNvPr id="36" name="Freeform: Shape 35">
            <a:extLst>
              <a:ext uri="{FF2B5EF4-FFF2-40B4-BE49-F238E27FC236}">
                <a16:creationId xmlns:a16="http://schemas.microsoft.com/office/drawing/2014/main" id="{3DD2082D-81A7-4E2D-8136-9D48016E7FE9}"/>
              </a:ext>
            </a:extLst>
          </p:cNvPr>
          <p:cNvSpPr/>
          <p:nvPr/>
        </p:nvSpPr>
        <p:spPr>
          <a:xfrm>
            <a:off x="12186919" y="4665641"/>
            <a:ext cx="5081" cy="25380"/>
          </a:xfrm>
          <a:custGeom>
            <a:avLst/>
            <a:gdLst>
              <a:gd name="connsiteX0" fmla="*/ 0 w 5081"/>
              <a:gd name="connsiteY0" fmla="*/ 0 h 25380"/>
              <a:gd name="connsiteX1" fmla="*/ 5081 w 5081"/>
              <a:gd name="connsiteY1" fmla="*/ 0 h 25380"/>
              <a:gd name="connsiteX2" fmla="*/ 5081 w 5081"/>
              <a:gd name="connsiteY2" fmla="*/ 25380 h 25380"/>
              <a:gd name="connsiteX3" fmla="*/ 0 w 5081"/>
              <a:gd name="connsiteY3" fmla="*/ 25380 h 25380"/>
              <a:gd name="connsiteX4" fmla="*/ 0 w 5081"/>
              <a:gd name="connsiteY4" fmla="*/ 0 h 25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0">
                <a:moveTo>
                  <a:pt x="0" y="0"/>
                </a:moveTo>
                <a:lnTo>
                  <a:pt x="5081" y="0"/>
                </a:lnTo>
                <a:lnTo>
                  <a:pt x="5081" y="25380"/>
                </a:lnTo>
                <a:lnTo>
                  <a:pt x="0" y="25380"/>
                </a:lnTo>
                <a:lnTo>
                  <a:pt x="0" y="0"/>
                </a:lnTo>
                <a:close/>
              </a:path>
            </a:pathLst>
          </a:custGeom>
          <a:solidFill>
            <a:schemeClr val="bg1"/>
          </a:solidFill>
          <a:ln w="12690" cap="flat">
            <a:noFill/>
            <a:prstDash val="solid"/>
            <a:miter/>
          </a:ln>
        </p:spPr>
        <p:txBody>
          <a:bodyPr wrap="square" rtlCol="0" anchor="ctr">
            <a:noAutofit/>
          </a:bodyPr>
          <a:lstStyle/>
          <a:p>
            <a:pPr rtl="0"/>
            <a:endParaRPr lang="en-GB" noProof="0"/>
          </a:p>
        </p:txBody>
      </p:sp>
      <p:sp>
        <p:nvSpPr>
          <p:cNvPr id="30" name="Freeform: Shape 29">
            <a:extLst>
              <a:ext uri="{FF2B5EF4-FFF2-40B4-BE49-F238E27FC236}">
                <a16:creationId xmlns:a16="http://schemas.microsoft.com/office/drawing/2014/main" id="{ECF16C35-4A81-4062-808C-7697AF0FD6F5}"/>
              </a:ext>
            </a:extLst>
          </p:cNvPr>
          <p:cNvSpPr/>
          <p:nvPr/>
        </p:nvSpPr>
        <p:spPr>
          <a:xfrm>
            <a:off x="3905233" y="4922854"/>
            <a:ext cx="8286767" cy="513089"/>
          </a:xfrm>
          <a:custGeom>
            <a:avLst/>
            <a:gdLst>
              <a:gd name="connsiteX0" fmla="*/ 4615 w 8286767"/>
              <a:gd name="connsiteY0" fmla="*/ 0 h 513089"/>
              <a:gd name="connsiteX1" fmla="*/ 30056 w 8286767"/>
              <a:gd name="connsiteY1" fmla="*/ 0 h 513089"/>
              <a:gd name="connsiteX2" fmla="*/ 27385 w 8286767"/>
              <a:gd name="connsiteY2" fmla="*/ 5967 h 513089"/>
              <a:gd name="connsiteX3" fmla="*/ 12690 w 8286767"/>
              <a:gd name="connsiteY3" fmla="*/ 120958 h 513089"/>
              <a:gd name="connsiteX4" fmla="*/ 12690 w 8286767"/>
              <a:gd name="connsiteY4" fmla="*/ 134918 h 513089"/>
              <a:gd name="connsiteX5" fmla="*/ 368018 w 8286767"/>
              <a:gd name="connsiteY5" fmla="*/ 488977 h 513089"/>
              <a:gd name="connsiteX6" fmla="*/ 8286767 w 8286767"/>
              <a:gd name="connsiteY6" fmla="*/ 488977 h 513089"/>
              <a:gd name="connsiteX7" fmla="*/ 8286767 w 8286767"/>
              <a:gd name="connsiteY7" fmla="*/ 513089 h 513089"/>
              <a:gd name="connsiteX8" fmla="*/ 368018 w 8286767"/>
              <a:gd name="connsiteY8" fmla="*/ 513089 h 513089"/>
              <a:gd name="connsiteX9" fmla="*/ 0 w 8286767"/>
              <a:gd name="connsiteY9" fmla="*/ 225019 h 513089"/>
              <a:gd name="connsiteX10" fmla="*/ 0 w 8286767"/>
              <a:gd name="connsiteY10" fmla="*/ 11822 h 513089"/>
              <a:gd name="connsiteX11" fmla="*/ 4615 w 8286767"/>
              <a:gd name="connsiteY11" fmla="*/ 0 h 51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86767" h="513089">
                <a:moveTo>
                  <a:pt x="4615" y="0"/>
                </a:moveTo>
                <a:lnTo>
                  <a:pt x="30056" y="0"/>
                </a:lnTo>
                <a:lnTo>
                  <a:pt x="27385" y="5967"/>
                </a:lnTo>
                <a:cubicBezTo>
                  <a:pt x="18024" y="39383"/>
                  <a:pt x="12690" y="77494"/>
                  <a:pt x="12690" y="120958"/>
                </a:cubicBezTo>
                <a:lnTo>
                  <a:pt x="12690" y="134918"/>
                </a:lnTo>
                <a:cubicBezTo>
                  <a:pt x="12690" y="150146"/>
                  <a:pt x="17766" y="488977"/>
                  <a:pt x="368018" y="488977"/>
                </a:cubicBezTo>
                <a:lnTo>
                  <a:pt x="8286767" y="488977"/>
                </a:lnTo>
                <a:lnTo>
                  <a:pt x="8286767" y="513089"/>
                </a:lnTo>
                <a:lnTo>
                  <a:pt x="368018" y="513089"/>
                </a:lnTo>
                <a:cubicBezTo>
                  <a:pt x="110405" y="513089"/>
                  <a:pt x="26649" y="336694"/>
                  <a:pt x="0" y="225019"/>
                </a:cubicBezTo>
                <a:lnTo>
                  <a:pt x="0" y="11822"/>
                </a:lnTo>
                <a:lnTo>
                  <a:pt x="4615" y="0"/>
                </a:lnTo>
                <a:close/>
              </a:path>
            </a:pathLst>
          </a:custGeom>
          <a:solidFill>
            <a:schemeClr val="bg1"/>
          </a:solidFill>
          <a:ln w="12690" cap="flat">
            <a:noFill/>
            <a:prstDash val="solid"/>
            <a:miter/>
          </a:ln>
        </p:spPr>
        <p:txBody>
          <a:bodyPr wrap="square" rtlCol="0" anchor="ctr">
            <a:noAutofit/>
          </a:bodyPr>
          <a:lstStyle/>
          <a:p>
            <a:pPr rtl="0"/>
            <a:endParaRPr lang="en-GB" noProof="0"/>
          </a:p>
        </p:txBody>
      </p:sp>
      <p:sp>
        <p:nvSpPr>
          <p:cNvPr id="7" name="Date Placeholder 6">
            <a:extLst>
              <a:ext uri="{FF2B5EF4-FFF2-40B4-BE49-F238E27FC236}">
                <a16:creationId xmlns:a16="http://schemas.microsoft.com/office/drawing/2014/main" id="{B7EF9C60-0FED-4965-A9BC-CE69886A38CA}"/>
              </a:ext>
            </a:extLst>
          </p:cNvPr>
          <p:cNvSpPr>
            <a:spLocks noGrp="1"/>
          </p:cNvSpPr>
          <p:nvPr>
            <p:ph type="dt" sz="half" idx="10"/>
          </p:nvPr>
        </p:nvSpPr>
        <p:spPr/>
        <p:txBody>
          <a:bodyPr rtlCol="0"/>
          <a:lstStyle/>
          <a:p>
            <a:pPr rtl="0"/>
            <a:r>
              <a:rPr lang="en-GB" noProof="0"/>
              <a:t>DD/MM/20XX</a:t>
            </a:r>
          </a:p>
        </p:txBody>
      </p:sp>
      <p:sp>
        <p:nvSpPr>
          <p:cNvPr id="8" name="Footer Placeholder 7">
            <a:extLst>
              <a:ext uri="{FF2B5EF4-FFF2-40B4-BE49-F238E27FC236}">
                <a16:creationId xmlns:a16="http://schemas.microsoft.com/office/drawing/2014/main" id="{239F2410-4015-48DB-BB4D-B5944D8C16B7}"/>
              </a:ext>
            </a:extLst>
          </p:cNvPr>
          <p:cNvSpPr>
            <a:spLocks noGrp="1"/>
          </p:cNvSpPr>
          <p:nvPr>
            <p:ph type="ftr" sz="quarter" idx="11"/>
          </p:nvPr>
        </p:nvSpPr>
        <p:spPr/>
        <p:txBody>
          <a:bodyPr rtlCol="0"/>
          <a:lstStyle/>
          <a:p>
            <a:pPr rtl="0"/>
            <a:r>
              <a:rPr lang="en-GB" noProof="0"/>
              <a:t>ADD A FOOTER</a:t>
            </a:r>
          </a:p>
        </p:txBody>
      </p:sp>
      <p:sp>
        <p:nvSpPr>
          <p:cNvPr id="11" name="Slide Number Placeholder 10">
            <a:extLst>
              <a:ext uri="{FF2B5EF4-FFF2-40B4-BE49-F238E27FC236}">
                <a16:creationId xmlns:a16="http://schemas.microsoft.com/office/drawing/2014/main" id="{C44F5F26-1B35-405A-AD75-5DFF48CF6BD6}"/>
              </a:ext>
            </a:extLst>
          </p:cNvPr>
          <p:cNvSpPr>
            <a:spLocks noGrp="1"/>
          </p:cNvSpPr>
          <p:nvPr>
            <p:ph type="sldNum" sz="quarter" idx="12"/>
          </p:nvPr>
        </p:nvSpPr>
        <p:spPr/>
        <p:txBody>
          <a:bodyPr rtlCol="0"/>
          <a:lstStyle/>
          <a:p>
            <a:pPr rtl="0"/>
            <a:fld id="{D495E168-DA5E-4888-8D8A-92B118324C14}" type="slidenum">
              <a:rPr lang="en-GB" noProof="0" smtClean="0"/>
              <a:pPr/>
              <a:t>‹#›</a:t>
            </a:fld>
            <a:endParaRPr lang="en-GB" noProof="0"/>
          </a:p>
        </p:txBody>
      </p:sp>
    </p:spTree>
    <p:extLst>
      <p:ext uri="{BB962C8B-B14F-4D97-AF65-F5344CB8AC3E}">
        <p14:creationId xmlns:p14="http://schemas.microsoft.com/office/powerpoint/2010/main" val="34934448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n-GB" noProof="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n-GB" noProof="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n-GB" noProof="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n-GB" noProof="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n-GB" noProof="0"/>
            </a:p>
          </p:txBody>
        </p:sp>
      </p:grpSp>
      <p:sp>
        <p:nvSpPr>
          <p:cNvPr id="18" name="Content Placeholder 2">
            <a:extLst>
              <a:ext uri="{FF2B5EF4-FFF2-40B4-BE49-F238E27FC236}">
                <a16:creationId xmlns:a16="http://schemas.microsoft.com/office/drawing/2014/main" id="{D7B996D2-06BA-413A-BDEE-428A188D3ADF}"/>
              </a:ext>
            </a:extLst>
          </p:cNvPr>
          <p:cNvSpPr>
            <a:spLocks noGrp="1"/>
          </p:cNvSpPr>
          <p:nvPr>
            <p:ph idx="1" hasCustomPrompt="1"/>
          </p:nvPr>
        </p:nvSpPr>
        <p:spPr>
          <a:xfrm>
            <a:off x="838200" y="1825625"/>
            <a:ext cx="10515600" cy="4351338"/>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Title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rtlCol="0"/>
          <a:lstStyle/>
          <a:p>
            <a:pPr rtl="0"/>
            <a:r>
              <a:rPr lang="en-US" noProof="0"/>
              <a:t>Click to edit Master title style</a:t>
            </a:r>
            <a:endParaRPr lang="en-GB" noProof="0"/>
          </a:p>
        </p:txBody>
      </p:sp>
      <p:sp>
        <p:nvSpPr>
          <p:cNvPr id="20" name="Graphic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1858012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n-GB" noProof="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n-GB" noProof="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n-GB" noProof="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n-GB" noProof="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n-GB" noProof="0"/>
            </a:p>
          </p:txBody>
        </p:sp>
      </p:grpSp>
      <p:sp>
        <p:nvSpPr>
          <p:cNvPr id="7" name="Title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rtlCol="0"/>
          <a:lstStyle/>
          <a:p>
            <a:pPr rtl="0"/>
            <a:r>
              <a:rPr lang="en-US" noProof="0"/>
              <a:t>Click to edit Master title style</a:t>
            </a:r>
            <a:endParaRPr lang="en-GB" noProof="0"/>
          </a:p>
        </p:txBody>
      </p:sp>
      <p:sp>
        <p:nvSpPr>
          <p:cNvPr id="20" name="Graphic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en-GB" noProof="0"/>
          </a:p>
        </p:txBody>
      </p:sp>
      <p:sp>
        <p:nvSpPr>
          <p:cNvPr id="17" name="Text Placeholder 2">
            <a:extLst>
              <a:ext uri="{FF2B5EF4-FFF2-40B4-BE49-F238E27FC236}">
                <a16:creationId xmlns:a16="http://schemas.microsoft.com/office/drawing/2014/main" id="{24B91177-A100-491C-B5EF-BC77E2E33F72}"/>
              </a:ext>
            </a:extLst>
          </p:cNvPr>
          <p:cNvSpPr>
            <a:spLocks noGrp="1"/>
          </p:cNvSpPr>
          <p:nvPr>
            <p:ph type="body" idx="1" hasCustomPrompt="1"/>
          </p:nvPr>
        </p:nvSpPr>
        <p:spPr>
          <a:xfrm>
            <a:off x="839788" y="1825624"/>
            <a:ext cx="5157787" cy="421084"/>
          </a:xfrm>
        </p:spPr>
        <p:txBody>
          <a:bodyPr rtlCol="0"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19" name="Content Placeholder 3">
            <a:extLst>
              <a:ext uri="{FF2B5EF4-FFF2-40B4-BE49-F238E27FC236}">
                <a16:creationId xmlns:a16="http://schemas.microsoft.com/office/drawing/2014/main" id="{B6758D2F-C9AC-4514-B48E-2863E8DDE0CF}"/>
              </a:ext>
            </a:extLst>
          </p:cNvPr>
          <p:cNvSpPr>
            <a:spLocks noGrp="1"/>
          </p:cNvSpPr>
          <p:nvPr>
            <p:ph sz="half" idx="2" hasCustomPrompt="1"/>
          </p:nvPr>
        </p:nvSpPr>
        <p:spPr>
          <a:xfrm>
            <a:off x="839788" y="2323458"/>
            <a:ext cx="5157787" cy="3387547"/>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21" name="Text Placeholder 4">
            <a:extLst>
              <a:ext uri="{FF2B5EF4-FFF2-40B4-BE49-F238E27FC236}">
                <a16:creationId xmlns:a16="http://schemas.microsoft.com/office/drawing/2014/main" id="{633C3A9F-17E4-45DF-8DB7-7A55846AAA8F}"/>
              </a:ext>
            </a:extLst>
          </p:cNvPr>
          <p:cNvSpPr>
            <a:spLocks noGrp="1"/>
          </p:cNvSpPr>
          <p:nvPr>
            <p:ph type="body" sz="quarter" idx="3" hasCustomPrompt="1"/>
          </p:nvPr>
        </p:nvSpPr>
        <p:spPr>
          <a:xfrm>
            <a:off x="6172200" y="1828800"/>
            <a:ext cx="5183188" cy="417908"/>
          </a:xfrm>
        </p:spPr>
        <p:txBody>
          <a:bodyPr rtlCol="0"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22" name="Content Placeholder 5">
            <a:extLst>
              <a:ext uri="{FF2B5EF4-FFF2-40B4-BE49-F238E27FC236}">
                <a16:creationId xmlns:a16="http://schemas.microsoft.com/office/drawing/2014/main" id="{C19AB308-7C32-46C9-B8DB-AA96B7ED0D62}"/>
              </a:ext>
            </a:extLst>
          </p:cNvPr>
          <p:cNvSpPr>
            <a:spLocks noGrp="1"/>
          </p:cNvSpPr>
          <p:nvPr>
            <p:ph sz="quarter" idx="4" hasCustomPrompt="1"/>
          </p:nvPr>
        </p:nvSpPr>
        <p:spPr>
          <a:xfrm>
            <a:off x="6172200" y="2323458"/>
            <a:ext cx="5183188" cy="3387547"/>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3613384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n-GB" noProof="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n-GB" noProof="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n-GB" noProof="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n-GB" noProof="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n-GB" noProof="0"/>
            </a:p>
          </p:txBody>
        </p:sp>
      </p:grpSp>
      <p:sp>
        <p:nvSpPr>
          <p:cNvPr id="7" name="Title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rtlCol="0"/>
          <a:lstStyle/>
          <a:p>
            <a:pPr rtl="0"/>
            <a:r>
              <a:rPr lang="en-US" noProof="0"/>
              <a:t>Click to edit Master title style</a:t>
            </a:r>
            <a:endParaRPr lang="en-GB" noProof="0"/>
          </a:p>
        </p:txBody>
      </p:sp>
      <p:sp>
        <p:nvSpPr>
          <p:cNvPr id="20" name="Graphic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en-GB" noProof="0"/>
          </a:p>
        </p:txBody>
      </p:sp>
      <p:sp>
        <p:nvSpPr>
          <p:cNvPr id="23" name="Content Placeholder 2">
            <a:extLst>
              <a:ext uri="{FF2B5EF4-FFF2-40B4-BE49-F238E27FC236}">
                <a16:creationId xmlns:a16="http://schemas.microsoft.com/office/drawing/2014/main" id="{CD5AE8A8-E027-4529-A5B7-4D355C71E647}"/>
              </a:ext>
            </a:extLst>
          </p:cNvPr>
          <p:cNvSpPr>
            <a:spLocks noGrp="1"/>
          </p:cNvSpPr>
          <p:nvPr>
            <p:ph sz="half" idx="1" hasCustomPrompt="1"/>
          </p:nvPr>
        </p:nvSpPr>
        <p:spPr>
          <a:xfrm>
            <a:off x="838200" y="1825625"/>
            <a:ext cx="5181600" cy="3885380"/>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24" name="Content Placeholder 3">
            <a:extLst>
              <a:ext uri="{FF2B5EF4-FFF2-40B4-BE49-F238E27FC236}">
                <a16:creationId xmlns:a16="http://schemas.microsoft.com/office/drawing/2014/main" id="{FB3E4803-F2CA-4138-9997-6108BFDFE7E2}"/>
              </a:ext>
            </a:extLst>
          </p:cNvPr>
          <p:cNvSpPr>
            <a:spLocks noGrp="1"/>
          </p:cNvSpPr>
          <p:nvPr>
            <p:ph sz="half" idx="2" hasCustomPrompt="1"/>
          </p:nvPr>
        </p:nvSpPr>
        <p:spPr>
          <a:xfrm>
            <a:off x="6198110" y="1825624"/>
            <a:ext cx="5181600" cy="3929249"/>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3198867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7" name="Picture Placeholder 56">
            <a:extLst>
              <a:ext uri="{FF2B5EF4-FFF2-40B4-BE49-F238E27FC236}">
                <a16:creationId xmlns:a16="http://schemas.microsoft.com/office/drawing/2014/main" id="{8E328517-DD21-40E0-B948-B25B366BDEC7}"/>
              </a:ext>
            </a:extLst>
          </p:cNvPr>
          <p:cNvSpPr>
            <a:spLocks noGrp="1"/>
          </p:cNvSpPr>
          <p:nvPr>
            <p:ph type="pic" idx="1"/>
          </p:nvPr>
        </p:nvSpPr>
        <p:spPr>
          <a:xfrm>
            <a:off x="5775856" y="532519"/>
            <a:ext cx="6416144" cy="4534825"/>
          </a:xfrm>
          <a:custGeom>
            <a:avLst/>
            <a:gdLst>
              <a:gd name="connsiteX0" fmla="*/ 2868981 w 6416144"/>
              <a:gd name="connsiteY0" fmla="*/ 4534824 h 4534825"/>
              <a:gd name="connsiteX1" fmla="*/ 6408833 w 6416144"/>
              <a:gd name="connsiteY1" fmla="*/ 4534824 h 4534825"/>
              <a:gd name="connsiteX2" fmla="*/ 6408833 w 6416144"/>
              <a:gd name="connsiteY2" fmla="*/ 4534825 h 4534825"/>
              <a:gd name="connsiteX3" fmla="*/ 2868981 w 6416144"/>
              <a:gd name="connsiteY3" fmla="*/ 4534825 h 4534825"/>
              <a:gd name="connsiteX4" fmla="*/ 4642500 w 6416144"/>
              <a:gd name="connsiteY4" fmla="*/ 3896784 h 4534825"/>
              <a:gd name="connsiteX5" fmla="*/ 4642501 w 6416144"/>
              <a:gd name="connsiteY5" fmla="*/ 3896784 h 4534825"/>
              <a:gd name="connsiteX6" fmla="*/ 4642605 w 6416144"/>
              <a:gd name="connsiteY6" fmla="*/ 3899015 h 4534825"/>
              <a:gd name="connsiteX7" fmla="*/ 4905429 w 6416144"/>
              <a:gd name="connsiteY7" fmla="*/ 4145635 h 4534825"/>
              <a:gd name="connsiteX8" fmla="*/ 4905428 w 6416144"/>
              <a:gd name="connsiteY8" fmla="*/ 4145635 h 4534825"/>
              <a:gd name="connsiteX9" fmla="*/ 4642604 w 6416144"/>
              <a:gd name="connsiteY9" fmla="*/ 3899015 h 4534825"/>
              <a:gd name="connsiteX10" fmla="*/ 6416144 w 6416144"/>
              <a:gd name="connsiteY10" fmla="*/ 0 h 4534825"/>
              <a:gd name="connsiteX11" fmla="*/ 6416144 w 6416144"/>
              <a:gd name="connsiteY11" fmla="*/ 233966 h 4534825"/>
              <a:gd name="connsiteX12" fmla="*/ 5581177 w 6416144"/>
              <a:gd name="connsiteY12" fmla="*/ 233966 h 4534825"/>
              <a:gd name="connsiteX13" fmla="*/ 5317839 w 6416144"/>
              <a:gd name="connsiteY13" fmla="*/ 428980 h 4534825"/>
              <a:gd name="connsiteX14" fmla="*/ 5317839 w 6416144"/>
              <a:gd name="connsiteY14" fmla="*/ 436628 h 4534825"/>
              <a:gd name="connsiteX15" fmla="*/ 5581177 w 6416144"/>
              <a:gd name="connsiteY15" fmla="*/ 631642 h 4534825"/>
              <a:gd name="connsiteX16" fmla="*/ 6416144 w 6416144"/>
              <a:gd name="connsiteY16" fmla="*/ 631642 h 4534825"/>
              <a:gd name="connsiteX17" fmla="*/ 6416144 w 6416144"/>
              <a:gd name="connsiteY17" fmla="*/ 4534824 h 4534825"/>
              <a:gd name="connsiteX18" fmla="*/ 6408833 w 6416144"/>
              <a:gd name="connsiteY18" fmla="*/ 4534824 h 4534825"/>
              <a:gd name="connsiteX19" fmla="*/ 6408833 w 6416144"/>
              <a:gd name="connsiteY19" fmla="*/ 4145635 h 4534825"/>
              <a:gd name="connsiteX20" fmla="*/ 6412028 w 6416144"/>
              <a:gd name="connsiteY20" fmla="*/ 4145635 h 4534825"/>
              <a:gd name="connsiteX21" fmla="*/ 6412028 w 6416144"/>
              <a:gd name="connsiteY21" fmla="*/ 3620144 h 4534825"/>
              <a:gd name="connsiteX22" fmla="*/ 4905428 w 6416144"/>
              <a:gd name="connsiteY22" fmla="*/ 3620144 h 4534825"/>
              <a:gd name="connsiteX23" fmla="*/ 4642090 w 6416144"/>
              <a:gd name="connsiteY23" fmla="*/ 3877837 h 4534825"/>
              <a:gd name="connsiteX24" fmla="*/ 4642090 w 6416144"/>
              <a:gd name="connsiteY24" fmla="*/ 3887942 h 4534825"/>
              <a:gd name="connsiteX25" fmla="*/ 4642500 w 6416144"/>
              <a:gd name="connsiteY25" fmla="*/ 3896784 h 4534825"/>
              <a:gd name="connsiteX26" fmla="*/ 3281687 w 6416144"/>
              <a:gd name="connsiteY26" fmla="*/ 3896784 h 4534825"/>
              <a:gd name="connsiteX27" fmla="*/ 2832240 w 6416144"/>
              <a:gd name="connsiteY27" fmla="*/ 4343957 h 4534825"/>
              <a:gd name="connsiteX28" fmla="*/ 2832240 w 6416144"/>
              <a:gd name="connsiteY28" fmla="*/ 4360378 h 4534825"/>
              <a:gd name="connsiteX29" fmla="*/ 2855942 w 6416144"/>
              <a:gd name="connsiteY29" fmla="*/ 4501866 h 4534825"/>
              <a:gd name="connsiteX30" fmla="*/ 2868981 w 6416144"/>
              <a:gd name="connsiteY30" fmla="*/ 4534824 h 4534825"/>
              <a:gd name="connsiteX31" fmla="*/ 1415799 w 6416144"/>
              <a:gd name="connsiteY31" fmla="*/ 4534824 h 4534825"/>
              <a:gd name="connsiteX32" fmla="*/ 1316204 w 6416144"/>
              <a:gd name="connsiteY32" fmla="*/ 4515398 h 4534825"/>
              <a:gd name="connsiteX33" fmla="*/ 1033 w 6416144"/>
              <a:gd name="connsiteY33" fmla="*/ 2292638 h 4534825"/>
              <a:gd name="connsiteX34" fmla="*/ 1594209 w 6416144"/>
              <a:gd name="connsiteY34" fmla="*/ 23854 h 4534825"/>
              <a:gd name="connsiteX35" fmla="*/ 1554064 w 6416144"/>
              <a:gd name="connsiteY35" fmla="*/ 11750 h 453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16144" h="4534825">
                <a:moveTo>
                  <a:pt x="2868981" y="4534824"/>
                </a:moveTo>
                <a:lnTo>
                  <a:pt x="6408833" y="4534824"/>
                </a:lnTo>
                <a:lnTo>
                  <a:pt x="6408833" y="4534825"/>
                </a:lnTo>
                <a:lnTo>
                  <a:pt x="2868981" y="4534825"/>
                </a:lnTo>
                <a:close/>
                <a:moveTo>
                  <a:pt x="4642500" y="3896784"/>
                </a:moveTo>
                <a:lnTo>
                  <a:pt x="4642501" y="3896784"/>
                </a:lnTo>
                <a:lnTo>
                  <a:pt x="4642605" y="3899015"/>
                </a:lnTo>
                <a:cubicBezTo>
                  <a:pt x="4646206" y="3948339"/>
                  <a:pt x="4675008" y="4145635"/>
                  <a:pt x="4905429" y="4145635"/>
                </a:cubicBezTo>
                <a:lnTo>
                  <a:pt x="4905428" y="4145635"/>
                </a:lnTo>
                <a:cubicBezTo>
                  <a:pt x="4675007" y="4145635"/>
                  <a:pt x="4646205" y="3948339"/>
                  <a:pt x="4642604" y="3899015"/>
                </a:cubicBezTo>
                <a:close/>
                <a:moveTo>
                  <a:pt x="6416144" y="0"/>
                </a:moveTo>
                <a:lnTo>
                  <a:pt x="6416144" y="233966"/>
                </a:lnTo>
                <a:lnTo>
                  <a:pt x="5581177" y="233966"/>
                </a:lnTo>
                <a:cubicBezTo>
                  <a:pt x="5581177" y="233966"/>
                  <a:pt x="5317839" y="233966"/>
                  <a:pt x="5317839" y="428980"/>
                </a:cubicBezTo>
                <a:lnTo>
                  <a:pt x="5317839" y="436628"/>
                </a:lnTo>
                <a:cubicBezTo>
                  <a:pt x="5317839" y="436628"/>
                  <a:pt x="5317839" y="631642"/>
                  <a:pt x="5581177" y="631642"/>
                </a:cubicBezTo>
                <a:lnTo>
                  <a:pt x="6416144" y="631642"/>
                </a:lnTo>
                <a:lnTo>
                  <a:pt x="6416144" y="4534824"/>
                </a:lnTo>
                <a:lnTo>
                  <a:pt x="6408833" y="4534824"/>
                </a:lnTo>
                <a:lnTo>
                  <a:pt x="6408833" y="4145635"/>
                </a:lnTo>
                <a:lnTo>
                  <a:pt x="6412028" y="4145635"/>
                </a:lnTo>
                <a:lnTo>
                  <a:pt x="6412028" y="3620144"/>
                </a:lnTo>
                <a:lnTo>
                  <a:pt x="4905428" y="3620144"/>
                </a:lnTo>
                <a:cubicBezTo>
                  <a:pt x="4905428" y="3620144"/>
                  <a:pt x="4642090" y="3620144"/>
                  <a:pt x="4642090" y="3877837"/>
                </a:cubicBezTo>
                <a:lnTo>
                  <a:pt x="4642090" y="3887942"/>
                </a:lnTo>
                <a:lnTo>
                  <a:pt x="4642500" y="3896784"/>
                </a:lnTo>
                <a:lnTo>
                  <a:pt x="3281687" y="3896784"/>
                </a:lnTo>
                <a:cubicBezTo>
                  <a:pt x="3281687" y="3896784"/>
                  <a:pt x="2832240" y="3896784"/>
                  <a:pt x="2832240" y="4343957"/>
                </a:cubicBezTo>
                <a:lnTo>
                  <a:pt x="2832240" y="4360378"/>
                </a:lnTo>
                <a:cubicBezTo>
                  <a:pt x="2832240" y="4360378"/>
                  <a:pt x="2832240" y="4423262"/>
                  <a:pt x="2855942" y="4501866"/>
                </a:cubicBezTo>
                <a:lnTo>
                  <a:pt x="2868981" y="4534824"/>
                </a:lnTo>
                <a:lnTo>
                  <a:pt x="1415799" y="4534824"/>
                </a:lnTo>
                <a:lnTo>
                  <a:pt x="1316204" y="4515398"/>
                </a:lnTo>
                <a:cubicBezTo>
                  <a:pt x="682558" y="4348152"/>
                  <a:pt x="32583" y="3566545"/>
                  <a:pt x="1033" y="2292638"/>
                </a:cubicBezTo>
                <a:cubicBezTo>
                  <a:pt x="-35023" y="836743"/>
                  <a:pt x="880886" y="23854"/>
                  <a:pt x="1594209" y="23854"/>
                </a:cubicBezTo>
                <a:cubicBezTo>
                  <a:pt x="1590120" y="19819"/>
                  <a:pt x="1558153" y="15785"/>
                  <a:pt x="1554064" y="11750"/>
                </a:cubicBezTo>
                <a:close/>
              </a:path>
            </a:pathLst>
          </a:custGeom>
        </p:spPr>
        <p:txBody>
          <a:bodyPr wrap="square" rtlCol="0"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US" noProof="0"/>
              <a:t>Click icon to add picture</a:t>
            </a:r>
            <a:endParaRPr lang="en-GB" noProof="0"/>
          </a:p>
        </p:txBody>
      </p:sp>
      <p:sp>
        <p:nvSpPr>
          <p:cNvPr id="35" name="Oval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6" name="Graphic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4" name="Date Placeholder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38" name="Freeform: Shape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pPr rtl="0"/>
            <a:endParaRPr lang="en-GB" noProof="0"/>
          </a:p>
        </p:txBody>
      </p:sp>
      <p:sp>
        <p:nvSpPr>
          <p:cNvPr id="3" name="Graphic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en-GB" noProof="0"/>
          </a:p>
        </p:txBody>
      </p:sp>
      <p:sp>
        <p:nvSpPr>
          <p:cNvPr id="33" name="Freeform: Shape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pPr rtl="0"/>
            <a:endParaRPr lang="en-GB" noProof="0"/>
          </a:p>
        </p:txBody>
      </p:sp>
      <p:sp>
        <p:nvSpPr>
          <p:cNvPr id="41" name="Freeform: Shape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pPr rtl="0"/>
            <a:endParaRPr lang="en-GB" noProof="0"/>
          </a:p>
        </p:txBody>
      </p:sp>
      <p:sp>
        <p:nvSpPr>
          <p:cNvPr id="19" name="Title 1">
            <a:extLst>
              <a:ext uri="{FF2B5EF4-FFF2-40B4-BE49-F238E27FC236}">
                <a16:creationId xmlns:a16="http://schemas.microsoft.com/office/drawing/2014/main" id="{2AC78A4D-01A3-43A6-BE82-E64E2BF16D65}"/>
              </a:ext>
            </a:extLst>
          </p:cNvPr>
          <p:cNvSpPr>
            <a:spLocks noGrp="1"/>
          </p:cNvSpPr>
          <p:nvPr>
            <p:ph type="title"/>
          </p:nvPr>
        </p:nvSpPr>
        <p:spPr>
          <a:xfrm>
            <a:off x="839788" y="457200"/>
            <a:ext cx="3932237" cy="1442729"/>
          </a:xfrm>
        </p:spPr>
        <p:txBody>
          <a:bodyPr rtlCol="0" anchor="b"/>
          <a:lstStyle>
            <a:lvl1pPr>
              <a:defRPr sz="3200"/>
            </a:lvl1pPr>
          </a:lstStyle>
          <a:p>
            <a:pPr rtl="0"/>
            <a:r>
              <a:rPr lang="en-US" noProof="0"/>
              <a:t>Click to edit Master title style</a:t>
            </a:r>
            <a:endParaRPr lang="en-GB" noProof="0"/>
          </a:p>
        </p:txBody>
      </p:sp>
      <p:sp>
        <p:nvSpPr>
          <p:cNvPr id="20" name="Text Placeholder 3">
            <a:extLst>
              <a:ext uri="{FF2B5EF4-FFF2-40B4-BE49-F238E27FC236}">
                <a16:creationId xmlns:a16="http://schemas.microsoft.com/office/drawing/2014/main" id="{E6544955-4597-4E52-9C7E-8AEB5D2A4983}"/>
              </a:ext>
            </a:extLst>
          </p:cNvPr>
          <p:cNvSpPr>
            <a:spLocks noGrp="1"/>
          </p:cNvSpPr>
          <p:nvPr>
            <p:ph type="body" sz="half" idx="2" hasCustomPrompt="1"/>
          </p:nvPr>
        </p:nvSpPr>
        <p:spPr>
          <a:xfrm>
            <a:off x="839788" y="2356700"/>
            <a:ext cx="3932237" cy="3512287"/>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noProof="0"/>
              <a:t>Edit Master text styles</a:t>
            </a:r>
          </a:p>
        </p:txBody>
      </p:sp>
    </p:spTree>
    <p:extLst>
      <p:ext uri="{BB962C8B-B14F-4D97-AF65-F5344CB8AC3E}">
        <p14:creationId xmlns:p14="http://schemas.microsoft.com/office/powerpoint/2010/main" val="2002305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5" name="Oval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6" name="Graphic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4" name="Date Placeholder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38" name="Freeform: Shape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pPr rtl="0"/>
            <a:endParaRPr lang="en-GB" noProof="0"/>
          </a:p>
        </p:txBody>
      </p:sp>
      <p:sp>
        <p:nvSpPr>
          <p:cNvPr id="3" name="Graphic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en-GB" noProof="0"/>
          </a:p>
        </p:txBody>
      </p:sp>
      <p:sp>
        <p:nvSpPr>
          <p:cNvPr id="33" name="Freeform: Shape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pPr rtl="0"/>
            <a:endParaRPr lang="en-GB" noProof="0"/>
          </a:p>
        </p:txBody>
      </p:sp>
      <p:sp>
        <p:nvSpPr>
          <p:cNvPr id="41" name="Freeform: Shape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pPr rtl="0"/>
            <a:endParaRPr lang="en-GB" noProof="0"/>
          </a:p>
        </p:txBody>
      </p:sp>
      <p:sp>
        <p:nvSpPr>
          <p:cNvPr id="19" name="Title 1">
            <a:extLst>
              <a:ext uri="{FF2B5EF4-FFF2-40B4-BE49-F238E27FC236}">
                <a16:creationId xmlns:a16="http://schemas.microsoft.com/office/drawing/2014/main" id="{2AC78A4D-01A3-43A6-BE82-E64E2BF16D65}"/>
              </a:ext>
            </a:extLst>
          </p:cNvPr>
          <p:cNvSpPr>
            <a:spLocks noGrp="1"/>
          </p:cNvSpPr>
          <p:nvPr>
            <p:ph type="title"/>
          </p:nvPr>
        </p:nvSpPr>
        <p:spPr>
          <a:xfrm>
            <a:off x="839788" y="457200"/>
            <a:ext cx="3932237" cy="1442729"/>
          </a:xfrm>
        </p:spPr>
        <p:txBody>
          <a:bodyPr rtlCol="0" anchor="b"/>
          <a:lstStyle>
            <a:lvl1pPr>
              <a:defRPr sz="3200"/>
            </a:lvl1pPr>
          </a:lstStyle>
          <a:p>
            <a:pPr rtl="0"/>
            <a:r>
              <a:rPr lang="en-US" noProof="0"/>
              <a:t>Click to edit Master title style</a:t>
            </a:r>
            <a:endParaRPr lang="en-GB" noProof="0"/>
          </a:p>
        </p:txBody>
      </p:sp>
      <p:sp>
        <p:nvSpPr>
          <p:cNvPr id="20" name="Text Placeholder 3">
            <a:extLst>
              <a:ext uri="{FF2B5EF4-FFF2-40B4-BE49-F238E27FC236}">
                <a16:creationId xmlns:a16="http://schemas.microsoft.com/office/drawing/2014/main" id="{E6544955-4597-4E52-9C7E-8AEB5D2A4983}"/>
              </a:ext>
            </a:extLst>
          </p:cNvPr>
          <p:cNvSpPr>
            <a:spLocks noGrp="1"/>
          </p:cNvSpPr>
          <p:nvPr>
            <p:ph type="body" sz="half" idx="2" hasCustomPrompt="1"/>
          </p:nvPr>
        </p:nvSpPr>
        <p:spPr>
          <a:xfrm>
            <a:off x="839788" y="2356700"/>
            <a:ext cx="3932237" cy="3512287"/>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noProof="0"/>
              <a:t>Edit Master text styles</a:t>
            </a:r>
          </a:p>
        </p:txBody>
      </p:sp>
      <p:sp>
        <p:nvSpPr>
          <p:cNvPr id="14" name="Content Placeholder 2">
            <a:extLst>
              <a:ext uri="{FF2B5EF4-FFF2-40B4-BE49-F238E27FC236}">
                <a16:creationId xmlns:a16="http://schemas.microsoft.com/office/drawing/2014/main" id="{A28A6791-A2CB-40CE-AEF5-A729106DA43B}"/>
              </a:ext>
            </a:extLst>
          </p:cNvPr>
          <p:cNvSpPr>
            <a:spLocks noGrp="1"/>
          </p:cNvSpPr>
          <p:nvPr>
            <p:ph idx="1" hasCustomPrompt="1"/>
          </p:nvPr>
        </p:nvSpPr>
        <p:spPr>
          <a:xfrm>
            <a:off x="5183188" y="457201"/>
            <a:ext cx="6653212" cy="5403850"/>
          </a:xfrm>
        </p:spPr>
        <p:txBody>
          <a:bodyPr rtlCol="0">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3484759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n-GB" noProof="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n-GB" noProof="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n-GB" noProof="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n-GB" noProof="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n-GB" noProof="0"/>
            </a:p>
          </p:txBody>
        </p:sp>
      </p:grpSp>
      <p:sp>
        <p:nvSpPr>
          <p:cNvPr id="18" name="Graphic 19">
            <a:extLst>
              <a:ext uri="{FF2B5EF4-FFF2-40B4-BE49-F238E27FC236}">
                <a16:creationId xmlns:a16="http://schemas.microsoft.com/office/drawing/2014/main" id="{436C4D92-1746-4D54-8232-468DFF66CF79}"/>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en-GB" noProof="0"/>
          </a:p>
        </p:txBody>
      </p:sp>
      <p:sp>
        <p:nvSpPr>
          <p:cNvPr id="19" name="Title 6">
            <a:extLst>
              <a:ext uri="{FF2B5EF4-FFF2-40B4-BE49-F238E27FC236}">
                <a16:creationId xmlns:a16="http://schemas.microsoft.com/office/drawing/2014/main" id="{E77FD51D-3B1F-4D51-8A61-6CF8222774BD}"/>
              </a:ext>
            </a:extLst>
          </p:cNvPr>
          <p:cNvSpPr>
            <a:spLocks noGrp="1"/>
          </p:cNvSpPr>
          <p:nvPr>
            <p:ph type="title"/>
          </p:nvPr>
        </p:nvSpPr>
        <p:spPr>
          <a:xfrm>
            <a:off x="838200" y="365126"/>
            <a:ext cx="9050518" cy="945498"/>
          </a:xfrm>
        </p:spPr>
        <p:txBody>
          <a:bodyPr rtlCol="0"/>
          <a:lstStyle/>
          <a:p>
            <a:pPr rtl="0"/>
            <a:r>
              <a:rPr lang="en-US" noProof="0"/>
              <a:t>Click to edit Master title style</a:t>
            </a:r>
            <a:endParaRPr lang="en-GB" noProof="0"/>
          </a:p>
        </p:txBody>
      </p:sp>
    </p:spTree>
    <p:extLst>
      <p:ext uri="{BB962C8B-B14F-4D97-AF65-F5344CB8AC3E}">
        <p14:creationId xmlns:p14="http://schemas.microsoft.com/office/powerpoint/2010/main" val="42365642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n-GB" noProof="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n-GB" noProof="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n-GB" noProof="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n-GB" noProof="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n-GB" noProof="0"/>
            </a:p>
          </p:txBody>
        </p:sp>
      </p:grpSp>
    </p:spTree>
    <p:extLst>
      <p:ext uri="{BB962C8B-B14F-4D97-AF65-F5344CB8AC3E}">
        <p14:creationId xmlns:p14="http://schemas.microsoft.com/office/powerpoint/2010/main" val="1414157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DB6A3A-74E6-4FE2-8AD2-CEB070447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2C0128AA-FDF4-4DD5-A009-3C58D24570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BB1C2DC0-7E13-4A66-9F9B-371BA9C6E4F1}"/>
              </a:ext>
            </a:extLst>
          </p:cNvPr>
          <p:cNvSpPr>
            <a:spLocks noGrp="1"/>
          </p:cNvSpPr>
          <p:nvPr>
            <p:ph type="dt" sz="half" idx="2"/>
          </p:nvPr>
        </p:nvSpPr>
        <p:spPr>
          <a:xfrm>
            <a:off x="4724400" y="5816818"/>
            <a:ext cx="27432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pPr rtl="0"/>
            <a:r>
              <a:rPr lang="en-GB" noProof="0"/>
              <a:t>DD/MM/20XX</a:t>
            </a:r>
          </a:p>
        </p:txBody>
      </p:sp>
      <p:sp>
        <p:nvSpPr>
          <p:cNvPr id="6" name="Slide Number Placeholder 5">
            <a:extLst>
              <a:ext uri="{FF2B5EF4-FFF2-40B4-BE49-F238E27FC236}">
                <a16:creationId xmlns:a16="http://schemas.microsoft.com/office/drawing/2014/main" id="{9475097E-EB08-4475-9112-275B8402794C}"/>
              </a:ext>
            </a:extLst>
          </p:cNvPr>
          <p:cNvSpPr>
            <a:spLocks noGrp="1"/>
          </p:cNvSpPr>
          <p:nvPr>
            <p:ph type="sldNum" sz="quarter" idx="4"/>
          </p:nvPr>
        </p:nvSpPr>
        <p:spPr>
          <a:xfrm>
            <a:off x="10804358" y="5816819"/>
            <a:ext cx="549442" cy="365125"/>
          </a:xfrm>
          <a:prstGeom prst="rect">
            <a:avLst/>
          </a:prstGeom>
        </p:spPr>
        <p:txBody>
          <a:bodyPr vert="horz" lIns="91440" tIns="45720" rIns="91440" bIns="45720" rtlCol="0" anchor="ctr"/>
          <a:lstStyle>
            <a:lvl1pPr algn="ctr">
              <a:defRPr sz="1000">
                <a:solidFill>
                  <a:schemeClr val="bg1"/>
                </a:solidFill>
              </a:defRPr>
            </a:lvl1pPr>
          </a:lstStyle>
          <a:p>
            <a:pPr rtl="0"/>
            <a:fld id="{D495E168-DA5E-4888-8D8A-92B118324C14}" type="slidenum">
              <a:rPr lang="en-GB" noProof="0" smtClean="0"/>
              <a:pPr/>
              <a:t>‹#›</a:t>
            </a:fld>
            <a:endParaRPr lang="en-GB" noProof="0"/>
          </a:p>
        </p:txBody>
      </p:sp>
      <p:sp>
        <p:nvSpPr>
          <p:cNvPr id="11" name="Footer Placeholder 4">
            <a:extLst>
              <a:ext uri="{FF2B5EF4-FFF2-40B4-BE49-F238E27FC236}">
                <a16:creationId xmlns:a16="http://schemas.microsoft.com/office/drawing/2014/main" id="{1F296578-6D40-435B-861E-0904DDC10B7C}"/>
              </a:ext>
            </a:extLst>
          </p:cNvPr>
          <p:cNvSpPr>
            <a:spLocks noGrp="1"/>
          </p:cNvSpPr>
          <p:nvPr>
            <p:ph type="ftr" sz="quarter" idx="3"/>
          </p:nvPr>
        </p:nvSpPr>
        <p:spPr>
          <a:xfrm>
            <a:off x="812290" y="5816819"/>
            <a:ext cx="3398763" cy="365125"/>
          </a:xfrm>
          <a:prstGeom prst="rect">
            <a:avLst/>
          </a:prstGeom>
        </p:spPr>
        <p:txBody>
          <a:bodyPr vert="horz" lIns="91440" tIns="45720" rIns="91440" bIns="45720" rtlCol="0" anchor="ctr"/>
          <a:lstStyle>
            <a:lvl1pPr algn="l">
              <a:defRPr sz="1000">
                <a:solidFill>
                  <a:schemeClr val="accent1"/>
                </a:solidFill>
              </a:defRPr>
            </a:lvl1pPr>
          </a:lstStyle>
          <a:p>
            <a:pPr rtl="0"/>
            <a:r>
              <a:rPr lang="en-GB" noProof="0"/>
              <a:t>ADD A FOOTER</a:t>
            </a:r>
          </a:p>
        </p:txBody>
      </p:sp>
    </p:spTree>
    <p:extLst>
      <p:ext uri="{BB962C8B-B14F-4D97-AF65-F5344CB8AC3E}">
        <p14:creationId xmlns:p14="http://schemas.microsoft.com/office/powerpoint/2010/main" val="3223999130"/>
      </p:ext>
    </p:extLst>
  </p:cSld>
  <p:clrMap bg1="lt1" tx1="dk1" bg2="lt2" tx2="dk2" accent1="accent1" accent2="accent2" accent3="accent3" accent4="accent4" accent5="accent5" accent6="accent6" hlink="hlink" folHlink="folHlink"/>
  <p:sldLayoutIdLst>
    <p:sldLayoutId id="2147483653" r:id="rId1"/>
    <p:sldLayoutId id="2147483649" r:id="rId2"/>
    <p:sldLayoutId id="2147483650" r:id="rId3"/>
    <p:sldLayoutId id="2147483660" r:id="rId4"/>
    <p:sldLayoutId id="2147483651" r:id="rId5"/>
    <p:sldLayoutId id="2147483661" r:id="rId6"/>
    <p:sldLayoutId id="2147483662" r:id="rId7"/>
    <p:sldLayoutId id="2147483652" r:id="rId8"/>
    <p:sldLayoutId id="2147483663" r:id="rId9"/>
    <p:sldLayoutId id="2147483665" r:id="rId10"/>
    <p:sldLayoutId id="2147483667" r:id="rId11"/>
    <p:sldLayoutId id="2147483668" r:id="rId12"/>
    <p:sldLayoutId id="2147483669" r:id="rId13"/>
    <p:sldLayoutId id="2147483670" r:id="rId14"/>
    <p:sldLayoutId id="2147483671" r:id="rId15"/>
    <p:sldLayoutId id="2147483673" r:id="rId16"/>
    <p:sldLayoutId id="2147483674" r:id="rId17"/>
    <p:sldLayoutId id="2147483664" r:id="rId18"/>
    <p:sldLayoutId id="2147483672" r:id="rId19"/>
  </p:sldLayoutIdLst>
  <p:hf hdr="0" dt="0"/>
  <p:txStyles>
    <p:titleStyle>
      <a:lvl1pPr algn="l" defTabSz="914400" rtl="0" eaLnBrk="1" latinLnBrk="0" hangingPunct="1">
        <a:lnSpc>
          <a:spcPct val="90000"/>
        </a:lnSpc>
        <a:spcBef>
          <a:spcPct val="0"/>
        </a:spcBef>
        <a:buNone/>
        <a:defRPr sz="4000" b="1" kern="1200">
          <a:gradFill>
            <a:gsLst>
              <a:gs pos="0">
                <a:schemeClr val="accent1"/>
              </a:gs>
              <a:gs pos="100000">
                <a:schemeClr val="accent3"/>
              </a:gs>
            </a:gsLst>
            <a:lin ang="0" scaled="1"/>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574" userDrawn="1">
          <p15:clr>
            <a:srgbClr val="F26B43"/>
          </p15:clr>
        </p15:guide>
        <p15:guide id="3" pos="7106" userDrawn="1">
          <p15:clr>
            <a:srgbClr val="F26B43"/>
          </p15:clr>
        </p15:guide>
        <p15:guide id="4" orient="horz" pos="3748" userDrawn="1">
          <p15:clr>
            <a:srgbClr val="F26B43"/>
          </p15:clr>
        </p15:guide>
        <p15:guide id="5" pos="4407" userDrawn="1">
          <p15:clr>
            <a:srgbClr val="F26B43"/>
          </p15:clr>
        </p15:guide>
        <p15:guide id="6" pos="3273" userDrawn="1">
          <p15:clr>
            <a:srgbClr val="F26B43"/>
          </p15:clr>
        </p15:guide>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OWFCtogger@outlook.com"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facebook.com/groups/200448241218240"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hyperlink" Target="https://emea01.safelinks.protection.outlook.com/?url=http%3A%2F%2Fwww.nhs.uk%2Fmental-health%2F&amp;data=05%7C02%7C%7Cf72d10a491224ceb9fb908de081b0228%7C84df9e7fe9f640afb435aaaaaaaaaaaa%7C1%7C0%7C638957109249692986%7CUnknown%7CTWFpbGZsb3d8eyJFbXB0eU1hcGkiOnRydWUsIlYiOiIwLjAuMDAwMCIsIlAiOiJXaW4zMiIsIkFOIjoiTWFpbCIsIldUIjoyfQ%3D%3D%7C0%7C%7C%7C&amp;sdata=NHtZr%2FxEJSPccXRxtiMr8e%2FskztkAZn8y6WM1sVzeMc%3D&amp;reserved=0" TargetMode="External"/><Relationship Id="rId2" Type="http://schemas.openxmlformats.org/officeDocument/2006/relationships/hyperlink" Target="https://emea01.safelinks.protection.outlook.com/?url=http%3A%2F%2Fwww.mind.org.uk%2F&amp;data=05%7C02%7C%7Cf72d10a491224ceb9fb908de081b0228%7C84df9e7fe9f640afb435aaaaaaaaaaaa%7C1%7C0%7C638957109249666419%7CUnknown%7CTWFpbGZsb3d8eyJFbXB0eU1hcGkiOnRydWUsIlYiOiIwLjAuMDAwMCIsIlAiOiJXaW4zMiIsIkFOIjoiTWFpbCIsIldUIjoyfQ%3D%3D%7C0%7C%7C%7C&amp;sdata=GdKfvlImvZomMGi5x%2FXkcVAy5eqEkcEoZsnKCC19xDE%3D&amp;reserved=0"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1.jpg"/></Relationships>
</file>

<file path=ppt/slides/_rels/slide31.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2.jpg"/><Relationship Id="rId7" Type="http://schemas.openxmlformats.org/officeDocument/2006/relationships/image" Target="../media/image16.jpg"/><Relationship Id="rId12"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15.jp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hyperlink" Target="http://www.oldwilsonians.com/"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mailto:exelbymax@gmail.com" TargetMode="External"/><Relationship Id="rId7" Type="http://schemas.openxmlformats.org/officeDocument/2006/relationships/hyperlink" Target="mailto:jamieparkinson@hotmail.co.uk"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hyperlink" Target="mailto:andrewcallam@hotmail.co.uk" TargetMode="External"/><Relationship Id="rId5" Type="http://schemas.openxmlformats.org/officeDocument/2006/relationships/hyperlink" Target="mailto:magw@me.com" TargetMode="External"/><Relationship Id="rId4" Type="http://schemas.openxmlformats.org/officeDocument/2006/relationships/hyperlink" Target="mailto:luke@saitch.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8EE8B-1608-4FFC-96B5-595AB97B845A}"/>
              </a:ext>
            </a:extLst>
          </p:cNvPr>
          <p:cNvSpPr>
            <a:spLocks noGrp="1"/>
          </p:cNvSpPr>
          <p:nvPr>
            <p:ph type="title"/>
          </p:nvPr>
        </p:nvSpPr>
        <p:spPr>
          <a:xfrm>
            <a:off x="6910023" y="421240"/>
            <a:ext cx="4503295" cy="873304"/>
          </a:xfrm>
        </p:spPr>
        <p:txBody>
          <a:bodyPr rtlCol="0">
            <a:normAutofit fontScale="90000"/>
          </a:bodyPr>
          <a:lstStyle/>
          <a:p>
            <a:pPr rtl="0"/>
            <a:r>
              <a:rPr lang="en-GB" dirty="0"/>
              <a:t>In this newsletter?</a:t>
            </a:r>
          </a:p>
        </p:txBody>
      </p:sp>
      <p:sp>
        <p:nvSpPr>
          <p:cNvPr id="3" name="Text Placeholder 2">
            <a:extLst>
              <a:ext uri="{FF2B5EF4-FFF2-40B4-BE49-F238E27FC236}">
                <a16:creationId xmlns:a16="http://schemas.microsoft.com/office/drawing/2014/main" id="{C11093FF-1360-4523-8547-5192EDA8BBF9}"/>
              </a:ext>
            </a:extLst>
          </p:cNvPr>
          <p:cNvSpPr>
            <a:spLocks noGrp="1"/>
          </p:cNvSpPr>
          <p:nvPr>
            <p:ph type="body" sz="quarter" idx="13"/>
          </p:nvPr>
        </p:nvSpPr>
        <p:spPr>
          <a:xfrm>
            <a:off x="6910023" y="1160981"/>
            <a:ext cx="4548187" cy="1089059"/>
          </a:xfrm>
        </p:spPr>
        <p:txBody>
          <a:bodyPr rtlCol="0">
            <a:normAutofit/>
          </a:bodyPr>
          <a:lstStyle/>
          <a:p>
            <a:pPr rtl="0"/>
            <a:r>
              <a:rPr lang="en-US" dirty="0"/>
              <a:t>Results from the weekend of Saturday 11</a:t>
            </a:r>
            <a:r>
              <a:rPr lang="en-US" baseline="30000" dirty="0"/>
              <a:t>th</a:t>
            </a:r>
            <a:r>
              <a:rPr lang="en-US" dirty="0"/>
              <a:t> October 2025</a:t>
            </a:r>
          </a:p>
        </p:txBody>
      </p:sp>
      <p:sp>
        <p:nvSpPr>
          <p:cNvPr id="4" name="Text Placeholder 3">
            <a:extLst>
              <a:ext uri="{FF2B5EF4-FFF2-40B4-BE49-F238E27FC236}">
                <a16:creationId xmlns:a16="http://schemas.microsoft.com/office/drawing/2014/main" id="{2B46C56E-82FC-4B02-954F-3AFACF2E8CBA}"/>
              </a:ext>
            </a:extLst>
          </p:cNvPr>
          <p:cNvSpPr>
            <a:spLocks noGrp="1"/>
          </p:cNvSpPr>
          <p:nvPr>
            <p:ph type="body" sz="quarter" idx="14"/>
          </p:nvPr>
        </p:nvSpPr>
        <p:spPr>
          <a:xfrm>
            <a:off x="6759615" y="2034285"/>
            <a:ext cx="4804116" cy="4684567"/>
          </a:xfrm>
        </p:spPr>
        <p:txBody>
          <a:bodyPr rtlCol="0">
            <a:normAutofit/>
          </a:bodyPr>
          <a:lstStyle/>
          <a:p>
            <a:pPr marL="0" indent="0" rtl="0">
              <a:buNone/>
            </a:pPr>
            <a:r>
              <a:rPr lang="en-US" b="1" dirty="0"/>
              <a:t>Dates for the Diary:.</a:t>
            </a:r>
          </a:p>
          <a:p>
            <a:pPr marL="0" indent="0">
              <a:buNone/>
            </a:pPr>
            <a:r>
              <a:rPr lang="en-US" b="1" dirty="0"/>
              <a:t>OWFC VPs day – Saturday 18</a:t>
            </a:r>
            <a:r>
              <a:rPr lang="en-US" b="1" baseline="30000" dirty="0"/>
              <a:t>th</a:t>
            </a:r>
            <a:r>
              <a:rPr lang="en-US" b="1" dirty="0"/>
              <a:t> October 2025</a:t>
            </a:r>
          </a:p>
          <a:p>
            <a:pPr marL="0" indent="0">
              <a:buNone/>
            </a:pPr>
            <a:endParaRPr lang="en-US" b="1" dirty="0"/>
          </a:p>
          <a:p>
            <a:pPr marL="0" indent="0">
              <a:buNone/>
            </a:pPr>
            <a:r>
              <a:rPr lang="en-US" b="1" dirty="0"/>
              <a:t>Other Bits</a:t>
            </a:r>
          </a:p>
          <a:p>
            <a:r>
              <a:rPr lang="en-US" dirty="0"/>
              <a:t>Men Of The Hill </a:t>
            </a:r>
          </a:p>
          <a:p>
            <a:r>
              <a:rPr lang="en-US" dirty="0"/>
              <a:t>All Our yesterdays (25/ 50 years Ago) </a:t>
            </a:r>
          </a:p>
          <a:p>
            <a:r>
              <a:rPr lang="en-US" dirty="0"/>
              <a:t>Monday night Training @ Coloma School, Shirley, 8pm until 9.30 on their 3G pitch with a UEFA B Qualified Coach. Cost is £5</a:t>
            </a:r>
          </a:p>
          <a:p>
            <a:r>
              <a:rPr lang="en-US" dirty="0"/>
              <a:t>OWFC Code of Conduct and Annual Subs Update</a:t>
            </a:r>
          </a:p>
          <a:p>
            <a:r>
              <a:rPr lang="en-US" dirty="0"/>
              <a:t>Team of the Week</a:t>
            </a:r>
          </a:p>
          <a:p>
            <a:r>
              <a:rPr lang="en-US" dirty="0"/>
              <a:t>Fixtures for next weekend</a:t>
            </a:r>
          </a:p>
          <a:p>
            <a:r>
              <a:rPr lang="en-US" dirty="0"/>
              <a:t>OWFC </a:t>
            </a:r>
            <a:r>
              <a:rPr lang="en-US" dirty="0" err="1"/>
              <a:t>Togger</a:t>
            </a:r>
            <a:r>
              <a:rPr lang="en-US" dirty="0"/>
              <a:t>  (Contact Roddy </a:t>
            </a:r>
            <a:r>
              <a:rPr lang="en-US" dirty="0" err="1"/>
              <a:t>Trompiz</a:t>
            </a:r>
            <a:r>
              <a:rPr lang="en-US" dirty="0"/>
              <a:t>, </a:t>
            </a:r>
            <a:r>
              <a:rPr lang="en-US" dirty="0">
                <a:hlinkClick r:id="rId3"/>
              </a:rPr>
              <a:t>OWFCtogger@outlook.com</a:t>
            </a:r>
            <a:r>
              <a:rPr lang="en-US" dirty="0"/>
              <a:t>)</a:t>
            </a:r>
          </a:p>
          <a:p>
            <a:pPr marL="0" indent="0">
              <a:buNone/>
            </a:pPr>
            <a:endParaRPr lang="en-US" dirty="0"/>
          </a:p>
          <a:p>
            <a:endParaRPr lang="en-US" dirty="0"/>
          </a:p>
          <a:p>
            <a:endParaRPr lang="en-US" dirty="0"/>
          </a:p>
          <a:p>
            <a:endParaRPr lang="en-US" dirty="0"/>
          </a:p>
          <a:p>
            <a:endParaRPr lang="en-US" dirty="0"/>
          </a:p>
          <a:p>
            <a:endParaRPr lang="en-US" dirty="0"/>
          </a:p>
          <a:p>
            <a:endParaRPr lang="en-US" dirty="0"/>
          </a:p>
          <a:p>
            <a:endParaRPr lang="en-GB" dirty="0"/>
          </a:p>
        </p:txBody>
      </p:sp>
    </p:spTree>
    <p:extLst>
      <p:ext uri="{BB962C8B-B14F-4D97-AF65-F5344CB8AC3E}">
        <p14:creationId xmlns:p14="http://schemas.microsoft.com/office/powerpoint/2010/main" val="3066898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AB0EC2E-DA8E-2F4E-2076-B2ADA266ECC3}"/>
              </a:ext>
            </a:extLst>
          </p:cNvPr>
          <p:cNvSpPr>
            <a:spLocks noGrp="1"/>
          </p:cNvSpPr>
          <p:nvPr>
            <p:ph type="sldNum" sz="quarter" idx="12"/>
          </p:nvPr>
        </p:nvSpPr>
        <p:spPr/>
        <p:txBody>
          <a:bodyPr/>
          <a:lstStyle/>
          <a:p>
            <a:pPr rtl="0"/>
            <a:fld id="{D495E168-DA5E-4888-8D8A-92B118324C14}" type="slidenum">
              <a:rPr lang="en-GB" noProof="0" smtClean="0"/>
              <a:t>2</a:t>
            </a:fld>
            <a:endParaRPr lang="en-GB" noProof="0"/>
          </a:p>
        </p:txBody>
      </p:sp>
      <p:pic>
        <p:nvPicPr>
          <p:cNvPr id="8" name="Picture 7">
            <a:extLst>
              <a:ext uri="{FF2B5EF4-FFF2-40B4-BE49-F238E27FC236}">
                <a16:creationId xmlns:a16="http://schemas.microsoft.com/office/drawing/2014/main" id="{FF6A254C-C63A-2301-46BD-4ED144FFDAD4}"/>
              </a:ext>
            </a:extLst>
          </p:cNvPr>
          <p:cNvPicPr>
            <a:picLocks noChangeAspect="1"/>
          </p:cNvPicPr>
          <p:nvPr/>
        </p:nvPicPr>
        <p:blipFill>
          <a:blip r:embed="rId2"/>
          <a:stretch>
            <a:fillRect/>
          </a:stretch>
        </p:blipFill>
        <p:spPr>
          <a:xfrm>
            <a:off x="2358887" y="371061"/>
            <a:ext cx="7421217" cy="6486939"/>
          </a:xfrm>
          <a:prstGeom prst="rect">
            <a:avLst/>
          </a:prstGeom>
        </p:spPr>
      </p:pic>
    </p:spTree>
    <p:extLst>
      <p:ext uri="{BB962C8B-B14F-4D97-AF65-F5344CB8AC3E}">
        <p14:creationId xmlns:p14="http://schemas.microsoft.com/office/powerpoint/2010/main" val="661837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38323D0-C6C1-653A-9078-97D941667163}"/>
              </a:ext>
            </a:extLst>
          </p:cNvPr>
          <p:cNvSpPr>
            <a:spLocks noGrp="1"/>
          </p:cNvSpPr>
          <p:nvPr>
            <p:ph type="sldNum" sz="quarter" idx="12"/>
          </p:nvPr>
        </p:nvSpPr>
        <p:spPr/>
        <p:txBody>
          <a:bodyPr/>
          <a:lstStyle/>
          <a:p>
            <a:pPr rtl="0"/>
            <a:fld id="{D495E168-DA5E-4888-8D8A-92B118324C14}" type="slidenum">
              <a:rPr lang="en-GB" noProof="0" smtClean="0"/>
              <a:t>3</a:t>
            </a:fld>
            <a:endParaRPr lang="en-GB" noProof="0"/>
          </a:p>
        </p:txBody>
      </p:sp>
      <p:pic>
        <p:nvPicPr>
          <p:cNvPr id="8" name="Picture 7">
            <a:extLst>
              <a:ext uri="{FF2B5EF4-FFF2-40B4-BE49-F238E27FC236}">
                <a16:creationId xmlns:a16="http://schemas.microsoft.com/office/drawing/2014/main" id="{1632B927-A9D2-AE9A-4EA0-840CAA7A2B4E}"/>
              </a:ext>
            </a:extLst>
          </p:cNvPr>
          <p:cNvPicPr>
            <a:picLocks noChangeAspect="1"/>
          </p:cNvPicPr>
          <p:nvPr/>
        </p:nvPicPr>
        <p:blipFill>
          <a:blip r:embed="rId2"/>
          <a:stretch>
            <a:fillRect/>
          </a:stretch>
        </p:blipFill>
        <p:spPr>
          <a:xfrm>
            <a:off x="2851727" y="210207"/>
            <a:ext cx="6488545" cy="6505903"/>
          </a:xfrm>
          <a:prstGeom prst="rect">
            <a:avLst/>
          </a:prstGeom>
        </p:spPr>
      </p:pic>
    </p:spTree>
    <p:extLst>
      <p:ext uri="{BB962C8B-B14F-4D97-AF65-F5344CB8AC3E}">
        <p14:creationId xmlns:p14="http://schemas.microsoft.com/office/powerpoint/2010/main" val="962619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8093736-4751-43D6-BEF8-3019FFA2C1ED}"/>
              </a:ext>
            </a:extLst>
          </p:cNvPr>
          <p:cNvSpPr>
            <a:spLocks noGrp="1"/>
          </p:cNvSpPr>
          <p:nvPr>
            <p:ph type="sldNum" sz="quarter" idx="12"/>
          </p:nvPr>
        </p:nvSpPr>
        <p:spPr/>
        <p:txBody>
          <a:bodyPr/>
          <a:lstStyle/>
          <a:p>
            <a:pPr rtl="0"/>
            <a:fld id="{D495E168-DA5E-4888-8D8A-92B118324C14}" type="slidenum">
              <a:rPr lang="en-GB" noProof="0" smtClean="0"/>
              <a:t>4</a:t>
            </a:fld>
            <a:endParaRPr lang="en-GB" noProof="0"/>
          </a:p>
        </p:txBody>
      </p:sp>
      <p:sp>
        <p:nvSpPr>
          <p:cNvPr id="8" name="TextBox 7">
            <a:extLst>
              <a:ext uri="{FF2B5EF4-FFF2-40B4-BE49-F238E27FC236}">
                <a16:creationId xmlns:a16="http://schemas.microsoft.com/office/drawing/2014/main" id="{2F727D12-69FB-D50B-D7B2-0E99D8FFA0D8}"/>
              </a:ext>
            </a:extLst>
          </p:cNvPr>
          <p:cNvSpPr txBox="1"/>
          <p:nvPr/>
        </p:nvSpPr>
        <p:spPr>
          <a:xfrm>
            <a:off x="1366463" y="1051034"/>
            <a:ext cx="8393986" cy="369332"/>
          </a:xfrm>
          <a:prstGeom prst="rect">
            <a:avLst/>
          </a:prstGeom>
          <a:noFill/>
        </p:spPr>
        <p:txBody>
          <a:bodyPr wrap="square" rtlCol="0">
            <a:spAutoFit/>
          </a:bodyPr>
          <a:lstStyle/>
          <a:p>
            <a:r>
              <a:rPr lang="en-US" dirty="0"/>
              <a:t> ** OWFC TEAM OF THE WEEK, WEEKEND OF 11 OCTOBER 2025 **</a:t>
            </a:r>
          </a:p>
        </p:txBody>
      </p:sp>
      <p:sp>
        <p:nvSpPr>
          <p:cNvPr id="10" name="TextBox 9">
            <a:extLst>
              <a:ext uri="{FF2B5EF4-FFF2-40B4-BE49-F238E27FC236}">
                <a16:creationId xmlns:a16="http://schemas.microsoft.com/office/drawing/2014/main" id="{CC9E1198-49FB-B1BB-F5F8-4EC9CD0692DE}"/>
              </a:ext>
            </a:extLst>
          </p:cNvPr>
          <p:cNvSpPr txBox="1"/>
          <p:nvPr/>
        </p:nvSpPr>
        <p:spPr>
          <a:xfrm>
            <a:off x="2333297" y="2249214"/>
            <a:ext cx="4992414" cy="4801314"/>
          </a:xfrm>
          <a:prstGeom prst="rect">
            <a:avLst/>
          </a:prstGeom>
          <a:noFill/>
        </p:spPr>
        <p:txBody>
          <a:bodyPr wrap="square" rtlCol="0">
            <a:spAutoFit/>
          </a:bodyPr>
          <a:lstStyle/>
          <a:p>
            <a:pPr marL="342900" indent="-342900">
              <a:buAutoNum type="arabicPeriod"/>
            </a:pPr>
            <a:endParaRPr lang="en-US" dirty="0"/>
          </a:p>
          <a:p>
            <a:pPr marL="342900" indent="-342900">
              <a:buAutoNum type="arabicPeriod"/>
            </a:pPr>
            <a:r>
              <a:rPr lang="en-US" dirty="0" err="1"/>
              <a:t>Whetton</a:t>
            </a:r>
            <a:r>
              <a:rPr lang="en-US" dirty="0"/>
              <a:t> (4th XI)</a:t>
            </a:r>
          </a:p>
          <a:p>
            <a:pPr marL="342900" indent="-342900">
              <a:buFontTx/>
              <a:buAutoNum type="arabicPeriod"/>
            </a:pPr>
            <a:r>
              <a:rPr lang="en-US" dirty="0"/>
              <a:t>Ed McLaughlin (Vets)</a:t>
            </a:r>
          </a:p>
          <a:p>
            <a:pPr marL="342900" indent="-342900">
              <a:buAutoNum type="arabicPeriod"/>
            </a:pPr>
            <a:r>
              <a:rPr lang="en-US" dirty="0"/>
              <a:t>Nathan Carter (6th XI)</a:t>
            </a:r>
          </a:p>
          <a:p>
            <a:pPr marL="342900" indent="-342900">
              <a:buAutoNum type="arabicPeriod"/>
            </a:pPr>
            <a:r>
              <a:rPr lang="en-US" dirty="0"/>
              <a:t>Calum Sutherland (2nd XI)</a:t>
            </a:r>
          </a:p>
          <a:p>
            <a:pPr marL="342900" indent="-342900">
              <a:buAutoNum type="arabicPeriod"/>
            </a:pPr>
            <a:r>
              <a:rPr lang="en-US" dirty="0"/>
              <a:t>Jordan Richards (6th XI)</a:t>
            </a:r>
          </a:p>
          <a:p>
            <a:pPr marL="342900" indent="-342900">
              <a:buAutoNum type="arabicPeriod"/>
            </a:pPr>
            <a:r>
              <a:rPr lang="en-US" dirty="0"/>
              <a:t>Ollie </a:t>
            </a:r>
            <a:r>
              <a:rPr lang="en-US" dirty="0" err="1"/>
              <a:t>Sitch</a:t>
            </a:r>
            <a:r>
              <a:rPr lang="en-US" dirty="0"/>
              <a:t> (1st XI)</a:t>
            </a:r>
          </a:p>
          <a:p>
            <a:pPr marL="342900" indent="-342900">
              <a:buAutoNum type="arabicPeriod"/>
            </a:pPr>
            <a:r>
              <a:rPr lang="en-US" dirty="0"/>
              <a:t>Jack Curtis (7th XI)</a:t>
            </a:r>
          </a:p>
          <a:p>
            <a:pPr marL="342900" indent="-342900">
              <a:buAutoNum type="arabicPeriod"/>
            </a:pPr>
            <a:r>
              <a:rPr lang="en-US" dirty="0"/>
              <a:t>Sam Forbes (2</a:t>
            </a:r>
            <a:r>
              <a:rPr lang="en-US" baseline="30000" dirty="0"/>
              <a:t>nd</a:t>
            </a:r>
            <a:r>
              <a:rPr lang="en-US" dirty="0"/>
              <a:t> XI)</a:t>
            </a:r>
          </a:p>
          <a:p>
            <a:pPr marL="342900" indent="-342900">
              <a:buAutoNum type="arabicPeriod"/>
            </a:pPr>
            <a:r>
              <a:rPr lang="en-US" dirty="0"/>
              <a:t>Josh Buddle-Smith (2</a:t>
            </a:r>
            <a:r>
              <a:rPr lang="en-US" baseline="30000" dirty="0"/>
              <a:t>nd</a:t>
            </a:r>
            <a:r>
              <a:rPr lang="en-US" dirty="0"/>
              <a:t> XI)</a:t>
            </a:r>
          </a:p>
          <a:p>
            <a:pPr marL="342900" indent="-342900">
              <a:buAutoNum type="arabicPeriod"/>
            </a:pPr>
            <a:r>
              <a:rPr lang="en-US" dirty="0"/>
              <a:t> Sam Wright (1</a:t>
            </a:r>
            <a:r>
              <a:rPr lang="en-US" baseline="30000" dirty="0"/>
              <a:t>st</a:t>
            </a:r>
            <a:r>
              <a:rPr lang="en-US" dirty="0"/>
              <a:t> XI)</a:t>
            </a:r>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a:p>
            <a:pPr marL="342900" indent="-342900">
              <a:buAutoNum type="arabicPeriod"/>
            </a:pPr>
            <a:endParaRPr lang="en-US" dirty="0"/>
          </a:p>
          <a:p>
            <a:endParaRPr lang="en-US" dirty="0"/>
          </a:p>
          <a:p>
            <a:pPr marL="342900" indent="-342900">
              <a:buAutoNum type="arabicPeriod"/>
            </a:pPr>
            <a:endParaRPr lang="en-US" dirty="0"/>
          </a:p>
        </p:txBody>
      </p:sp>
    </p:spTree>
    <p:extLst>
      <p:ext uri="{BB962C8B-B14F-4D97-AF65-F5344CB8AC3E}">
        <p14:creationId xmlns:p14="http://schemas.microsoft.com/office/powerpoint/2010/main" val="1792743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34CF558-DE8E-5F67-DE40-172F474DAB7F}"/>
              </a:ext>
            </a:extLst>
          </p:cNvPr>
          <p:cNvSpPr>
            <a:spLocks noGrp="1"/>
          </p:cNvSpPr>
          <p:nvPr>
            <p:ph type="sldNum" sz="quarter" idx="12"/>
          </p:nvPr>
        </p:nvSpPr>
        <p:spPr/>
        <p:txBody>
          <a:bodyPr/>
          <a:lstStyle/>
          <a:p>
            <a:pPr rtl="0"/>
            <a:fld id="{D495E168-DA5E-4888-8D8A-92B118324C14}" type="slidenum">
              <a:rPr lang="en-GB" noProof="0" smtClean="0"/>
              <a:t>5</a:t>
            </a:fld>
            <a:endParaRPr lang="en-GB" noProof="0"/>
          </a:p>
        </p:txBody>
      </p:sp>
      <p:sp>
        <p:nvSpPr>
          <p:cNvPr id="9" name="TextBox 8">
            <a:extLst>
              <a:ext uri="{FF2B5EF4-FFF2-40B4-BE49-F238E27FC236}">
                <a16:creationId xmlns:a16="http://schemas.microsoft.com/office/drawing/2014/main" id="{6F1B9216-A28F-3E97-15D0-ABECCD6060D1}"/>
              </a:ext>
            </a:extLst>
          </p:cNvPr>
          <p:cNvSpPr txBox="1"/>
          <p:nvPr/>
        </p:nvSpPr>
        <p:spPr>
          <a:xfrm>
            <a:off x="1054249" y="2086984"/>
            <a:ext cx="9520517" cy="5078313"/>
          </a:xfrm>
          <a:prstGeom prst="rect">
            <a:avLst/>
          </a:prstGeom>
          <a:noFill/>
        </p:spPr>
        <p:txBody>
          <a:bodyPr wrap="square">
            <a:spAutoFit/>
          </a:bodyPr>
          <a:lstStyle/>
          <a:p>
            <a:pPr algn="l" fontAlgn="base"/>
            <a:r>
              <a:rPr lang="en-GB" sz="1800" b="0" i="0" u="none" strike="noStrike" dirty="0">
                <a:solidFill>
                  <a:srgbClr val="000000"/>
                </a:solidFill>
                <a:effectLst/>
                <a:latin typeface="Aptos" panose="020B0004020202020204" pitchFamily="34" charset="0"/>
              </a:rPr>
              <a:t>A new season is upon us . With a further influx of juniors and schoolboys , plus training and a couple of teams playing through the summer. Our hopes are high. We have 7 teams on</a:t>
            </a:r>
          </a:p>
          <a:p>
            <a:pPr algn="l" fontAlgn="base"/>
            <a:r>
              <a:rPr lang="en-GB" sz="1800" b="0" i="0" u="none" strike="noStrike" dirty="0">
                <a:solidFill>
                  <a:srgbClr val="000000"/>
                </a:solidFill>
                <a:effectLst/>
                <a:latin typeface="Aptos" panose="020B0004020202020204" pitchFamily="34" charset="0"/>
              </a:rPr>
              <a:t>Saturday &amp; the Vets on Sundays playing league football . </a:t>
            </a:r>
            <a:r>
              <a:rPr lang="en-GB" sz="1800" b="0" i="0" u="none" strike="noStrike" dirty="0" err="1">
                <a:solidFill>
                  <a:srgbClr val="000000"/>
                </a:solidFill>
                <a:effectLst/>
                <a:latin typeface="Aptos" panose="020B0004020202020204" pitchFamily="34" charset="0"/>
              </a:rPr>
              <a:t>Supervets</a:t>
            </a:r>
            <a:r>
              <a:rPr lang="en-GB" sz="1800" b="0" i="0" u="none" strike="noStrike" dirty="0">
                <a:solidFill>
                  <a:srgbClr val="000000"/>
                </a:solidFill>
                <a:effectLst/>
                <a:latin typeface="Aptos" panose="020B0004020202020204" pitchFamily="34" charset="0"/>
              </a:rPr>
              <a:t> will continue to play friendlies on Sundays.</a:t>
            </a:r>
          </a:p>
          <a:p>
            <a:pPr algn="l" fontAlgn="base"/>
            <a:r>
              <a:rPr lang="en-GB" sz="1800" b="0" i="0" u="none" strike="noStrike" dirty="0">
                <a:solidFill>
                  <a:srgbClr val="000000"/>
                </a:solidFill>
                <a:effectLst/>
                <a:latin typeface="Aptos" panose="020B0004020202020204" pitchFamily="34" charset="0"/>
              </a:rPr>
              <a:t>We have kept annual subs for 21s &amp; over in employment to £150 &amp; under 21s in employment £75, both pay £10 weekly subs . If you are playing 4 or less games you will pay £20 match fees , but no annual subs. Junior members paying annual subs to the junior section &amp; schoolboys pay no annual subs but pay £5 weekly subs. Vets due to the number of games pay annual subs , </a:t>
            </a:r>
            <a:r>
              <a:rPr lang="en-GB" sz="1800" b="0" i="0" u="none" strike="noStrike" dirty="0" err="1">
                <a:solidFill>
                  <a:srgbClr val="000000"/>
                </a:solidFill>
                <a:effectLst/>
                <a:latin typeface="Aptos" panose="020B0004020202020204" pitchFamily="34" charset="0"/>
              </a:rPr>
              <a:t>Supervets</a:t>
            </a:r>
            <a:r>
              <a:rPr lang="en-GB" sz="1800" b="0" i="0" u="none" strike="noStrike" dirty="0">
                <a:solidFill>
                  <a:srgbClr val="000000"/>
                </a:solidFill>
                <a:effectLst/>
                <a:latin typeface="Aptos" panose="020B0004020202020204" pitchFamily="34" charset="0"/>
              </a:rPr>
              <a:t> pay £50 annual subs &amp; £10 per game match .</a:t>
            </a:r>
          </a:p>
          <a:p>
            <a:pPr algn="l" fontAlgn="base"/>
            <a:r>
              <a:rPr lang="en-GB" sz="1800" b="0" i="0" u="none" strike="noStrike" dirty="0">
                <a:solidFill>
                  <a:srgbClr val="000000"/>
                </a:solidFill>
                <a:effectLst/>
                <a:latin typeface="Aptos" panose="020B0004020202020204" pitchFamily="34" charset="0"/>
              </a:rPr>
              <a:t>Unemployed please chat to your skipper or Stu Dunk (treasurer or me (asst treasurer) and we will agree something that is workable for you as we want you to play . Annual subs are due on 30th September 2025 . We are using </a:t>
            </a:r>
            <a:r>
              <a:rPr lang="en-GB" sz="1800" b="0" i="0" u="none" strike="noStrike" dirty="0" err="1">
                <a:solidFill>
                  <a:srgbClr val="000000"/>
                </a:solidFill>
                <a:effectLst/>
                <a:latin typeface="Aptos" panose="020B0004020202020204" pitchFamily="34" charset="0"/>
              </a:rPr>
              <a:t>Pitchero</a:t>
            </a:r>
            <a:r>
              <a:rPr lang="en-GB" sz="1800" b="0" i="0" u="none" strike="noStrike" dirty="0">
                <a:solidFill>
                  <a:srgbClr val="000000"/>
                </a:solidFill>
                <a:effectLst/>
                <a:latin typeface="Aptos" panose="020B0004020202020204" pitchFamily="34" charset="0"/>
              </a:rPr>
              <a:t> &amp; you should have an email to confirm your details, receive newsletters , about events also paying your annual subs or outstanding fines like yellow and red cards.</a:t>
            </a:r>
          </a:p>
          <a:p>
            <a:pPr algn="l" rtl="0" fontAlgn="base"/>
            <a:br>
              <a:rPr lang="en-GB" sz="1800" b="0" i="0" u="none" strike="noStrike" dirty="0">
                <a:solidFill>
                  <a:srgbClr val="000000"/>
                </a:solidFill>
                <a:effectLst/>
                <a:latin typeface="Aptos" panose="020B0004020202020204" pitchFamily="34" charset="0"/>
              </a:rPr>
            </a:br>
            <a:endParaRPr lang="en-GB" sz="1800" b="0" i="0" u="none" strike="noStrike" dirty="0">
              <a:solidFill>
                <a:srgbClr val="000000"/>
              </a:solidFill>
              <a:effectLst/>
              <a:latin typeface="Aptos" panose="020B0004020202020204" pitchFamily="34" charset="0"/>
            </a:endParaRPr>
          </a:p>
          <a:p>
            <a:br>
              <a:rPr lang="en-GB" dirty="0"/>
            </a:br>
            <a:r>
              <a:rPr lang="en-GB" sz="1800" b="0" i="0" u="none" strike="noStrike" dirty="0">
                <a:solidFill>
                  <a:srgbClr val="242424"/>
                </a:solidFill>
                <a:effectLst/>
                <a:latin typeface="Aptos" panose="020B0004020202020204" pitchFamily="34" charset="0"/>
              </a:rPr>
              <a:t> </a:t>
            </a:r>
          </a:p>
        </p:txBody>
      </p:sp>
      <p:sp>
        <p:nvSpPr>
          <p:cNvPr id="10" name="TextBox 9">
            <a:extLst>
              <a:ext uri="{FF2B5EF4-FFF2-40B4-BE49-F238E27FC236}">
                <a16:creationId xmlns:a16="http://schemas.microsoft.com/office/drawing/2014/main" id="{B32CADDE-0A4E-EDCB-1729-5A71FAC8656D}"/>
              </a:ext>
            </a:extLst>
          </p:cNvPr>
          <p:cNvSpPr txBox="1"/>
          <p:nvPr/>
        </p:nvSpPr>
        <p:spPr>
          <a:xfrm>
            <a:off x="2398955" y="763792"/>
            <a:ext cx="5507916" cy="369332"/>
          </a:xfrm>
          <a:prstGeom prst="rect">
            <a:avLst/>
          </a:prstGeom>
          <a:noFill/>
        </p:spPr>
        <p:txBody>
          <a:bodyPr wrap="square" rtlCol="0">
            <a:spAutoFit/>
          </a:bodyPr>
          <a:lstStyle/>
          <a:p>
            <a:r>
              <a:rPr lang="en-US" dirty="0"/>
              <a:t>OWFC Business Code of Conduct / Annual Subs</a:t>
            </a:r>
          </a:p>
        </p:txBody>
      </p:sp>
    </p:spTree>
    <p:extLst>
      <p:ext uri="{BB962C8B-B14F-4D97-AF65-F5344CB8AC3E}">
        <p14:creationId xmlns:p14="http://schemas.microsoft.com/office/powerpoint/2010/main" val="2133168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34CF558-DE8E-5F67-DE40-172F474DAB7F}"/>
              </a:ext>
            </a:extLst>
          </p:cNvPr>
          <p:cNvSpPr>
            <a:spLocks noGrp="1"/>
          </p:cNvSpPr>
          <p:nvPr>
            <p:ph type="sldNum" sz="quarter" idx="12"/>
          </p:nvPr>
        </p:nvSpPr>
        <p:spPr/>
        <p:txBody>
          <a:bodyPr/>
          <a:lstStyle/>
          <a:p>
            <a:pPr rtl="0"/>
            <a:fld id="{D495E168-DA5E-4888-8D8A-92B118324C14}" type="slidenum">
              <a:rPr lang="en-GB" noProof="0" smtClean="0"/>
              <a:t>6</a:t>
            </a:fld>
            <a:endParaRPr lang="en-GB" noProof="0"/>
          </a:p>
        </p:txBody>
      </p:sp>
      <p:sp>
        <p:nvSpPr>
          <p:cNvPr id="9" name="TextBox 8">
            <a:extLst>
              <a:ext uri="{FF2B5EF4-FFF2-40B4-BE49-F238E27FC236}">
                <a16:creationId xmlns:a16="http://schemas.microsoft.com/office/drawing/2014/main" id="{6F1B9216-A28F-3E97-15D0-ABECCD6060D1}"/>
              </a:ext>
            </a:extLst>
          </p:cNvPr>
          <p:cNvSpPr txBox="1"/>
          <p:nvPr/>
        </p:nvSpPr>
        <p:spPr>
          <a:xfrm>
            <a:off x="1183341" y="408791"/>
            <a:ext cx="9391425" cy="4247317"/>
          </a:xfrm>
          <a:prstGeom prst="rect">
            <a:avLst/>
          </a:prstGeom>
          <a:noFill/>
        </p:spPr>
        <p:txBody>
          <a:bodyPr wrap="square">
            <a:spAutoFit/>
          </a:bodyPr>
          <a:lstStyle/>
          <a:p>
            <a:pPr algn="l"/>
            <a:r>
              <a:rPr lang="en-GB" sz="1800" b="0" i="0" u="none" strike="noStrike" dirty="0">
                <a:solidFill>
                  <a:srgbClr val="242424"/>
                </a:solidFill>
                <a:effectLst/>
                <a:latin typeface="Aptos" panose="020B0004020202020204" pitchFamily="34" charset="0"/>
              </a:rPr>
              <a:t> </a:t>
            </a:r>
          </a:p>
          <a:p>
            <a:pPr algn="l" fontAlgn="base"/>
            <a:r>
              <a:rPr lang="en-GB" sz="1800" b="0" i="0" u="none" strike="noStrike" dirty="0">
                <a:solidFill>
                  <a:srgbClr val="000000"/>
                </a:solidFill>
                <a:effectLst/>
                <a:latin typeface="Aptos" panose="020B0004020202020204" pitchFamily="34" charset="0"/>
              </a:rPr>
              <a:t>Why the rise in annual subs ? our rent to the association has gone up by 7.5% this season taking it above £24,000  per annum . The reason is ground maintenance (looking after both </a:t>
            </a:r>
            <a:r>
              <a:rPr lang="en-GB" sz="1800" b="0" i="0" u="none" strike="noStrike" dirty="0" err="1">
                <a:solidFill>
                  <a:srgbClr val="000000"/>
                </a:solidFill>
                <a:effectLst/>
                <a:latin typeface="Aptos" panose="020B0004020202020204" pitchFamily="34" charset="0"/>
              </a:rPr>
              <a:t>hayes</a:t>
            </a:r>
            <a:r>
              <a:rPr lang="en-GB" sz="1800" b="0" i="0" u="none" strike="noStrike" dirty="0">
                <a:solidFill>
                  <a:srgbClr val="000000"/>
                </a:solidFill>
                <a:effectLst/>
                <a:latin typeface="Aptos" panose="020B0004020202020204" pitchFamily="34" charset="0"/>
              </a:rPr>
              <a:t> &amp; </a:t>
            </a:r>
            <a:r>
              <a:rPr lang="en-GB" sz="1800" b="0" i="0" u="none" strike="noStrike" dirty="0" err="1">
                <a:solidFill>
                  <a:srgbClr val="000000"/>
                </a:solidFill>
                <a:effectLst/>
                <a:latin typeface="Aptos" panose="020B0004020202020204" pitchFamily="34" charset="0"/>
              </a:rPr>
              <a:t>Hawesdown</a:t>
            </a:r>
            <a:r>
              <a:rPr lang="en-GB" sz="1800" b="0" i="0" u="none" strike="noStrike" dirty="0">
                <a:solidFill>
                  <a:srgbClr val="000000"/>
                </a:solidFill>
                <a:effectLst/>
                <a:latin typeface="Aptos" panose="020B0004020202020204" pitchFamily="34" charset="0"/>
              </a:rPr>
              <a:t>) costs £71,000 per year (up from £60,000 last season  due mainly to the extra cost of running </a:t>
            </a:r>
            <a:r>
              <a:rPr lang="en-GB" sz="1800" b="0" i="0" u="none" strike="noStrike" dirty="0" err="1">
                <a:solidFill>
                  <a:srgbClr val="000000"/>
                </a:solidFill>
                <a:effectLst/>
                <a:latin typeface="Aptos" panose="020B0004020202020204" pitchFamily="34" charset="0"/>
              </a:rPr>
              <a:t>Hawesdown</a:t>
            </a:r>
            <a:r>
              <a:rPr lang="en-GB" sz="1800" b="0" i="0" u="none" strike="noStrike" dirty="0">
                <a:solidFill>
                  <a:srgbClr val="000000"/>
                </a:solidFill>
                <a:effectLst/>
                <a:latin typeface="Aptos" panose="020B0004020202020204" pitchFamily="34" charset="0"/>
              </a:rPr>
              <a:t>), utilities has gone from £21,000 in 2021 to over £54,000 in 2025. So it is important you pay your annual subs on time as we look to break even. Its also important you support events not only so you meet players from other teams but also have some fun &amp; hopefully we make a bit of money , which will hopefully keep your annual subs as low as possible Also find a code of conduct we expect all our member to follow. Please read them as this is the minimum we expect as a club. Here's to a great season , good luck &amp; enjoy</a:t>
            </a:r>
          </a:p>
          <a:p>
            <a:pPr algn="l" rtl="0" fontAlgn="base"/>
            <a:br>
              <a:rPr lang="en-GB" sz="1800" b="0" i="0" u="none" strike="noStrike" dirty="0">
                <a:solidFill>
                  <a:srgbClr val="000000"/>
                </a:solidFill>
                <a:effectLst/>
                <a:latin typeface="Aptos" panose="020B0004020202020204" pitchFamily="34" charset="0"/>
              </a:rPr>
            </a:br>
            <a:endParaRPr lang="en-GB" sz="1800" b="0" i="0" u="none" strike="noStrike" dirty="0">
              <a:solidFill>
                <a:srgbClr val="000000"/>
              </a:solidFill>
              <a:effectLst/>
              <a:latin typeface="Aptos" panose="020B0004020202020204" pitchFamily="34" charset="0"/>
            </a:endParaRPr>
          </a:p>
          <a:p>
            <a:pPr algn="l" rtl="0" fontAlgn="base"/>
            <a:r>
              <a:rPr lang="en-GB" sz="1800" b="0" i="0" u="none" strike="noStrike" dirty="0">
                <a:solidFill>
                  <a:srgbClr val="000000"/>
                </a:solidFill>
                <a:effectLst/>
                <a:latin typeface="-webkit-standard"/>
              </a:rPr>
              <a:t>Alex Forbes OWFC Assistant treasurer</a:t>
            </a:r>
          </a:p>
          <a:p>
            <a:br>
              <a:rPr lang="en-GB" dirty="0"/>
            </a:br>
            <a:endParaRPr lang="en-GB" sz="1800" b="0" i="0" u="none" strike="noStrike" dirty="0">
              <a:solidFill>
                <a:srgbClr val="242424"/>
              </a:solidFill>
              <a:effectLst/>
              <a:latin typeface="Aptos" panose="020B0004020202020204" pitchFamily="34" charset="0"/>
            </a:endParaRPr>
          </a:p>
        </p:txBody>
      </p:sp>
    </p:spTree>
    <p:extLst>
      <p:ext uri="{BB962C8B-B14F-4D97-AF65-F5344CB8AC3E}">
        <p14:creationId xmlns:p14="http://schemas.microsoft.com/office/powerpoint/2010/main" val="1642935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CC158B7-0BDC-4435-5B42-C7617BE71510}"/>
              </a:ext>
            </a:extLst>
          </p:cNvPr>
          <p:cNvSpPr>
            <a:spLocks noGrp="1"/>
          </p:cNvSpPr>
          <p:nvPr>
            <p:ph type="sldNum" sz="quarter" idx="12"/>
          </p:nvPr>
        </p:nvSpPr>
        <p:spPr/>
        <p:txBody>
          <a:bodyPr/>
          <a:lstStyle/>
          <a:p>
            <a:pPr rtl="0"/>
            <a:fld id="{D495E168-DA5E-4888-8D8A-92B118324C14}" type="slidenum">
              <a:rPr lang="en-GB" noProof="0" smtClean="0"/>
              <a:t>7</a:t>
            </a:fld>
            <a:endParaRPr lang="en-GB" noProof="0"/>
          </a:p>
        </p:txBody>
      </p:sp>
      <p:sp>
        <p:nvSpPr>
          <p:cNvPr id="9" name="TextBox 8">
            <a:extLst>
              <a:ext uri="{FF2B5EF4-FFF2-40B4-BE49-F238E27FC236}">
                <a16:creationId xmlns:a16="http://schemas.microsoft.com/office/drawing/2014/main" id="{DEF28B2E-E320-1EE2-2213-88739A0FA6DF}"/>
              </a:ext>
            </a:extLst>
          </p:cNvPr>
          <p:cNvSpPr txBox="1"/>
          <p:nvPr/>
        </p:nvSpPr>
        <p:spPr>
          <a:xfrm>
            <a:off x="1303506" y="1118681"/>
            <a:ext cx="8482520" cy="5755422"/>
          </a:xfrm>
          <a:prstGeom prst="rect">
            <a:avLst/>
          </a:prstGeom>
          <a:noFill/>
        </p:spPr>
        <p:txBody>
          <a:bodyPr wrap="square">
            <a:spAutoFit/>
          </a:bodyPr>
          <a:lstStyle/>
          <a:p>
            <a:pPr algn="ctr" rtl="0" fontAlgn="base"/>
            <a:r>
              <a:rPr lang="en-GB" b="1" i="0" u="sng" strike="noStrike" dirty="0">
                <a:effectLst/>
                <a:latin typeface="WordVisi_MSFontService"/>
              </a:rPr>
              <a:t>Old </a:t>
            </a:r>
            <a:r>
              <a:rPr lang="en-GB" b="1" i="0" u="sng" strike="noStrike" dirty="0" err="1">
                <a:effectLst/>
                <a:latin typeface="WordVisi_MSFontService"/>
              </a:rPr>
              <a:t>Wilsonians</a:t>
            </a:r>
            <a:r>
              <a:rPr lang="en-GB" b="1" i="0" u="sng" strike="noStrike" dirty="0">
                <a:effectLst/>
                <a:latin typeface="WordVisi_MSFontService"/>
              </a:rPr>
              <a:t> Football Club</a:t>
            </a:r>
            <a:r>
              <a:rPr lang="en-GB" b="0" i="0" u="none" strike="noStrike" dirty="0">
                <a:effectLst/>
                <a:latin typeface="WordVisiPilcrow_MSFontService"/>
              </a:rPr>
              <a:t> </a:t>
            </a:r>
            <a:endParaRPr lang="en-GB" b="0" i="0" u="none" strike="noStrike" dirty="0">
              <a:effectLst/>
              <a:latin typeface="Segoe UI" panose="020B0502040204020203" pitchFamily="34" charset="0"/>
            </a:endParaRPr>
          </a:p>
          <a:p>
            <a:pPr algn="ctr" rtl="0" fontAlgn="base"/>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ctr" rtl="0" fontAlgn="base"/>
            <a:r>
              <a:rPr lang="en-GB" sz="1400" b="1" i="0" u="none" strike="noStrike" dirty="0">
                <a:effectLst/>
                <a:latin typeface="WordVisi_MSFontService"/>
              </a:rPr>
              <a:t>Code of Conduct</a:t>
            </a:r>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ctr" rtl="0" fontAlgn="base"/>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l" fontAlgn="base"/>
            <a:r>
              <a:rPr lang="en-GB" sz="1400" b="0" i="0" u="none" strike="noStrike" dirty="0">
                <a:solidFill>
                  <a:srgbClr val="000000"/>
                </a:solidFill>
                <a:effectLst/>
                <a:latin typeface="-webkit-standard"/>
              </a:rPr>
              <a:t>As a representative of the Old </a:t>
            </a:r>
            <a:r>
              <a:rPr lang="en-GB" sz="1400" b="0" i="0" u="none" strike="noStrike" dirty="0" err="1">
                <a:solidFill>
                  <a:srgbClr val="000000"/>
                </a:solidFill>
                <a:effectLst/>
                <a:latin typeface="-webkit-standard"/>
              </a:rPr>
              <a:t>Wilsonians</a:t>
            </a:r>
            <a:r>
              <a:rPr lang="en-GB" sz="1400" b="0" i="0" u="none" strike="noStrike" dirty="0">
                <a:solidFill>
                  <a:srgbClr val="000000"/>
                </a:solidFill>
                <a:effectLst/>
                <a:latin typeface="-webkit-standard"/>
              </a:rPr>
              <a:t> Football Club, I agree that;</a:t>
            </a:r>
            <a:br>
              <a:rPr lang="en-GB" sz="1400" b="0" i="0" u="none" strike="noStrike" dirty="0">
                <a:solidFill>
                  <a:srgbClr val="000000"/>
                </a:solidFill>
                <a:effectLst/>
                <a:latin typeface="-webkit-standard"/>
              </a:rPr>
            </a:br>
            <a:endParaRPr lang="en-GB" sz="1400" b="0" i="0" u="none" strike="noStrike" dirty="0">
              <a:solidFill>
                <a:srgbClr val="000000"/>
              </a:solidFill>
              <a:effectLst/>
              <a:latin typeface="-webkit-standard"/>
            </a:endParaRPr>
          </a:p>
          <a:p>
            <a:pPr algn="l" fontAlgn="base"/>
            <a:r>
              <a:rPr lang="en-GB" sz="1400" b="0" i="0" u="none" strike="noStrike" dirty="0">
                <a:solidFill>
                  <a:srgbClr val="000000"/>
                </a:solidFill>
                <a:effectLst/>
                <a:latin typeface="-webkit-standard"/>
              </a:rPr>
              <a:t>On and off the pitch, I will:</a:t>
            </a:r>
          </a:p>
          <a:p>
            <a:pPr algn="l" fontAlgn="base"/>
            <a:r>
              <a:rPr lang="en-GB" sz="1400" b="0" i="0" u="none" strike="noStrike" dirty="0">
                <a:solidFill>
                  <a:srgbClr val="000000"/>
                </a:solidFill>
                <a:effectLst/>
                <a:latin typeface="-webkit-standard"/>
              </a:rPr>
              <a:t>• Always play the game fairly and in the right spirit.</a:t>
            </a:r>
          </a:p>
          <a:p>
            <a:pPr algn="l" fontAlgn="base"/>
            <a:r>
              <a:rPr lang="en-GB" sz="1400" b="0" i="0" u="none" strike="noStrike" dirty="0">
                <a:solidFill>
                  <a:srgbClr val="000000"/>
                </a:solidFill>
                <a:effectLst/>
                <a:latin typeface="-webkit-standard"/>
              </a:rPr>
              <a:t> • Be aware of the impact of bad language; keep spectators and members of the public - including children - in mind.</a:t>
            </a:r>
          </a:p>
          <a:p>
            <a:pPr algn="l" fontAlgn="base"/>
            <a:r>
              <a:rPr lang="en-GB" sz="1400" b="0" i="0" u="none" strike="noStrike" dirty="0">
                <a:solidFill>
                  <a:srgbClr val="000000"/>
                </a:solidFill>
                <a:effectLst/>
                <a:latin typeface="-webkit-standard"/>
              </a:rPr>
              <a:t>• Never verbally abuse a match official, player or spectator based their appearance, race, religion, gender or sexuality. Doing so could lead to dismissal from the field, suspension and possible police action.</a:t>
            </a:r>
          </a:p>
          <a:p>
            <a:pPr algn="l" fontAlgn="base"/>
            <a:r>
              <a:rPr lang="en-GB" sz="1400" b="0" i="0" u="none" strike="noStrike" dirty="0">
                <a:solidFill>
                  <a:srgbClr val="000000"/>
                </a:solidFill>
                <a:effectLst/>
                <a:latin typeface="-webkit-standard"/>
              </a:rPr>
              <a:t>• Never physically assault a match official, player or spectator. Doing so could lead to dismissal from the field, suspension and possible police action.</a:t>
            </a:r>
          </a:p>
          <a:p>
            <a:pPr algn="l" fontAlgn="base"/>
            <a:r>
              <a:rPr lang="en-GB" sz="1400" b="0" i="0" u="none" strike="noStrike" dirty="0">
                <a:solidFill>
                  <a:srgbClr val="000000"/>
                </a:solidFill>
                <a:effectLst/>
                <a:latin typeface="-webkit-standard"/>
              </a:rPr>
              <a:t>• Help to create a safe and inclusive environment both on and off the pitch.</a:t>
            </a:r>
          </a:p>
          <a:p>
            <a:pPr algn="l" fontAlgn="base"/>
            <a:r>
              <a:rPr lang="en-GB" sz="1400" b="0" i="0" u="none" strike="noStrike" dirty="0">
                <a:solidFill>
                  <a:srgbClr val="000000"/>
                </a:solidFill>
                <a:effectLst/>
                <a:latin typeface="-webkit-standard"/>
              </a:rPr>
              <a:t>• Report all allegations of abuse or poor practice to the Club Welfare Officer.</a:t>
            </a:r>
          </a:p>
          <a:p>
            <a:pPr algn="l" fontAlgn="base"/>
            <a:r>
              <a:rPr lang="en-GB" sz="1400" b="0" i="0" u="none" strike="noStrike" dirty="0">
                <a:solidFill>
                  <a:srgbClr val="000000"/>
                </a:solidFill>
                <a:effectLst/>
                <a:latin typeface="-webkit-standard"/>
              </a:rPr>
              <a:t>• Not to abuse, neglect, harm or discriminate against anyone; or act in a way that may be interpreted as such.</a:t>
            </a:r>
          </a:p>
          <a:p>
            <a:pPr algn="l" fontAlgn="base"/>
            <a:r>
              <a:rPr lang="en-GB" sz="1400" b="0" i="0" u="none" strike="noStrike" dirty="0">
                <a:solidFill>
                  <a:srgbClr val="000000"/>
                </a:solidFill>
                <a:effectLst/>
                <a:latin typeface="-webkit-standard"/>
              </a:rPr>
              <a:t>• Adhere to the club’s safeguarding policy, rules and regulations.</a:t>
            </a:r>
          </a:p>
          <a:p>
            <a:pPr algn="l" fontAlgn="base"/>
            <a:r>
              <a:rPr lang="en-GB" sz="1400" b="0" i="0" u="none" strike="noStrike" dirty="0">
                <a:solidFill>
                  <a:srgbClr val="000000"/>
                </a:solidFill>
                <a:effectLst/>
                <a:latin typeface="-webkit-standard"/>
              </a:rPr>
              <a:t>• Attend the match with correct kit, this includes black shorts and gold socks.</a:t>
            </a:r>
          </a:p>
          <a:p>
            <a:pPr algn="l" fontAlgn="base"/>
            <a:r>
              <a:rPr lang="en-GB" sz="1400" b="0" i="0" u="none" strike="noStrike" dirty="0">
                <a:solidFill>
                  <a:srgbClr val="000000"/>
                </a:solidFill>
                <a:effectLst/>
                <a:latin typeface="-webkit-standard"/>
              </a:rPr>
              <a:t>• Arrive on time. If for any reason I may be late, I will inform my captain as soon as possible.</a:t>
            </a:r>
          </a:p>
          <a:p>
            <a:pPr algn="l" fontAlgn="base"/>
            <a:r>
              <a:rPr lang="en-GB" sz="1400" b="0" i="0" u="none" strike="noStrike" dirty="0">
                <a:solidFill>
                  <a:srgbClr val="000000"/>
                </a:solidFill>
                <a:effectLst/>
                <a:latin typeface="-webkit-standard"/>
              </a:rPr>
              <a:t>• Respect the decisions made by my captain.</a:t>
            </a:r>
          </a:p>
          <a:p>
            <a:pPr algn="l" fontAlgn="base"/>
            <a:r>
              <a:rPr lang="en-GB" sz="1400" b="0" i="0" u="none" strike="noStrike" dirty="0">
                <a:solidFill>
                  <a:srgbClr val="000000"/>
                </a:solidFill>
                <a:effectLst/>
                <a:latin typeface="-webkit-standard"/>
              </a:rPr>
              <a:t>• Not drop out from the game at short notice. This is unfair to other players who may have been left out, so that I could play. If I have a valid reason, I will inform my captain. Failure to contact my captain will result in being reported to the disciplinary committee.</a:t>
            </a:r>
          </a:p>
          <a:p>
            <a:br>
              <a:rPr lang="en-GB" sz="1400" dirty="0"/>
            </a:br>
            <a:endParaRPr lang="en-GB" sz="1400" b="0" i="0" u="none" strike="noStrike" dirty="0">
              <a:effectLst/>
              <a:latin typeface="Segoe UI" panose="020B0502040204020203" pitchFamily="34" charset="0"/>
            </a:endParaRPr>
          </a:p>
        </p:txBody>
      </p:sp>
    </p:spTree>
    <p:extLst>
      <p:ext uri="{BB962C8B-B14F-4D97-AF65-F5344CB8AC3E}">
        <p14:creationId xmlns:p14="http://schemas.microsoft.com/office/powerpoint/2010/main" val="2802138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CC158B7-0BDC-4435-5B42-C7617BE71510}"/>
              </a:ext>
            </a:extLst>
          </p:cNvPr>
          <p:cNvSpPr>
            <a:spLocks noGrp="1"/>
          </p:cNvSpPr>
          <p:nvPr>
            <p:ph type="sldNum" sz="quarter" idx="12"/>
          </p:nvPr>
        </p:nvSpPr>
        <p:spPr/>
        <p:txBody>
          <a:bodyPr/>
          <a:lstStyle/>
          <a:p>
            <a:pPr rtl="0"/>
            <a:fld id="{D495E168-DA5E-4888-8D8A-92B118324C14}" type="slidenum">
              <a:rPr lang="en-GB" noProof="0" smtClean="0"/>
              <a:t>8</a:t>
            </a:fld>
            <a:endParaRPr lang="en-GB" noProof="0"/>
          </a:p>
        </p:txBody>
      </p:sp>
      <p:sp>
        <p:nvSpPr>
          <p:cNvPr id="9" name="TextBox 8">
            <a:extLst>
              <a:ext uri="{FF2B5EF4-FFF2-40B4-BE49-F238E27FC236}">
                <a16:creationId xmlns:a16="http://schemas.microsoft.com/office/drawing/2014/main" id="{DEF28B2E-E320-1EE2-2213-88739A0FA6DF}"/>
              </a:ext>
            </a:extLst>
          </p:cNvPr>
          <p:cNvSpPr txBox="1"/>
          <p:nvPr/>
        </p:nvSpPr>
        <p:spPr>
          <a:xfrm>
            <a:off x="1303506" y="1118681"/>
            <a:ext cx="8482520" cy="5324535"/>
          </a:xfrm>
          <a:prstGeom prst="rect">
            <a:avLst/>
          </a:prstGeom>
          <a:noFill/>
        </p:spPr>
        <p:txBody>
          <a:bodyPr wrap="square">
            <a:spAutoFit/>
          </a:bodyPr>
          <a:lstStyle/>
          <a:p>
            <a:pPr algn="ctr" rtl="0" fontAlgn="base"/>
            <a:r>
              <a:rPr lang="en-GB" sz="1400" b="1" i="0" u="sng" strike="noStrike" dirty="0">
                <a:effectLst/>
                <a:latin typeface="WordVisi_MSFontService"/>
              </a:rPr>
              <a:t>Old </a:t>
            </a:r>
            <a:r>
              <a:rPr lang="en-GB" sz="1400" b="1" i="0" u="sng" strike="noStrike" dirty="0" err="1">
                <a:effectLst/>
                <a:latin typeface="WordVisi_MSFontService"/>
              </a:rPr>
              <a:t>Wilsonians</a:t>
            </a:r>
            <a:r>
              <a:rPr lang="en-GB" sz="1400" b="1" i="0" u="sng" strike="noStrike" dirty="0">
                <a:effectLst/>
                <a:latin typeface="WordVisi_MSFontService"/>
              </a:rPr>
              <a:t> Football Club</a:t>
            </a:r>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ctr" rtl="0" fontAlgn="base"/>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ctr" rtl="0" fontAlgn="base"/>
            <a:r>
              <a:rPr lang="en-GB" sz="1400" b="1" i="0" u="none" strike="noStrike" dirty="0">
                <a:effectLst/>
                <a:latin typeface="WordVisi_MSFontService"/>
              </a:rPr>
              <a:t>Code of Conduct continued</a:t>
            </a:r>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ctr" rtl="0" fontAlgn="base"/>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600" b="0" i="0" u="none" strike="noStrike" dirty="0">
                <a:solidFill>
                  <a:srgbClr val="000000"/>
                </a:solidFill>
                <a:effectLst/>
                <a:latin typeface="-webkit-standard"/>
              </a:rPr>
              <a:t>Selection, finances and expected conduct.</a:t>
            </a:r>
          </a:p>
          <a:p>
            <a:pPr algn="l" fontAlgn="base"/>
            <a:r>
              <a:rPr lang="en-GB" sz="1600" b="0" i="0" u="none" strike="noStrike" dirty="0">
                <a:solidFill>
                  <a:srgbClr val="000000"/>
                </a:solidFill>
                <a:effectLst/>
                <a:latin typeface="-webkit-standard"/>
              </a:rPr>
              <a:t>• I understand, if I have made myself available to play, I will be expected to represent any team within the Old </a:t>
            </a:r>
            <a:r>
              <a:rPr lang="en-GB" sz="1600" b="0" i="0" u="none" strike="noStrike" dirty="0" err="1">
                <a:solidFill>
                  <a:srgbClr val="000000"/>
                </a:solidFill>
                <a:effectLst/>
                <a:latin typeface="-webkit-standard"/>
              </a:rPr>
              <a:t>Wilsonians</a:t>
            </a:r>
            <a:r>
              <a:rPr lang="en-GB" sz="1600" b="0" i="0" u="none" strike="noStrike" dirty="0">
                <a:solidFill>
                  <a:srgbClr val="000000"/>
                </a:solidFill>
                <a:effectLst/>
                <a:latin typeface="-webkit-standard"/>
              </a:rPr>
              <a:t> football club, as per rule 11 of the OWFC rules.</a:t>
            </a:r>
          </a:p>
          <a:p>
            <a:pPr algn="l" fontAlgn="base"/>
            <a:r>
              <a:rPr lang="en-GB" sz="1600" b="0" i="0" u="none" strike="noStrike" dirty="0">
                <a:solidFill>
                  <a:srgbClr val="000000"/>
                </a:solidFill>
                <a:effectLst/>
                <a:latin typeface="-webkit-standard"/>
              </a:rPr>
              <a:t>• I will sign up to the FA Matchday app. </a:t>
            </a:r>
          </a:p>
          <a:p>
            <a:pPr algn="l" fontAlgn="base"/>
            <a:r>
              <a:rPr lang="en-GB" sz="1600" b="0" i="0" u="none" strike="noStrike" dirty="0">
                <a:solidFill>
                  <a:srgbClr val="000000"/>
                </a:solidFill>
                <a:effectLst/>
                <a:latin typeface="-webkit-standard"/>
              </a:rPr>
              <a:t>• I will pay my annual and weekly subs on time. If I am unable to do this, I will inform the club treasurer who may be able to assist.</a:t>
            </a:r>
          </a:p>
          <a:p>
            <a:pPr algn="l" fontAlgn="base"/>
            <a:r>
              <a:rPr lang="en-GB" sz="1600" b="0" i="0" u="none" strike="noStrike" dirty="0">
                <a:solidFill>
                  <a:srgbClr val="000000"/>
                </a:solidFill>
                <a:effectLst/>
                <a:latin typeface="-webkit-standard"/>
              </a:rPr>
              <a:t>• I will conduct myself in such a manner as not to bring the Old </a:t>
            </a:r>
            <a:r>
              <a:rPr lang="en-GB" sz="1600" b="0" i="0" u="none" strike="noStrike" dirty="0" err="1">
                <a:solidFill>
                  <a:srgbClr val="000000"/>
                </a:solidFill>
                <a:effectLst/>
                <a:latin typeface="-webkit-standard"/>
              </a:rPr>
              <a:t>Wilsonians</a:t>
            </a:r>
            <a:r>
              <a:rPr lang="en-GB" sz="1600" b="0" i="0" u="none" strike="noStrike" dirty="0">
                <a:solidFill>
                  <a:srgbClr val="000000"/>
                </a:solidFill>
                <a:effectLst/>
                <a:latin typeface="-webkit-standard"/>
              </a:rPr>
              <a:t> football club into disrepute.</a:t>
            </a:r>
          </a:p>
          <a:p>
            <a:pPr algn="l" fontAlgn="base"/>
            <a:r>
              <a:rPr lang="en-GB" sz="1600" b="0" i="0" u="none" strike="noStrike" dirty="0">
                <a:solidFill>
                  <a:srgbClr val="000000"/>
                </a:solidFill>
                <a:effectLst/>
                <a:latin typeface="-webkit-standard"/>
              </a:rPr>
              <a:t>• I will not be involved with/under the influence of any drugs or illegal substances whilst representing the football club, in line with the OWFC drugs policy.</a:t>
            </a:r>
          </a:p>
          <a:p>
            <a:pPr algn="l" fontAlgn="base"/>
            <a:r>
              <a:rPr lang="en-GB" sz="1600" b="0" i="0" u="none" strike="noStrike" dirty="0">
                <a:solidFill>
                  <a:srgbClr val="000000"/>
                </a:solidFill>
                <a:effectLst/>
                <a:latin typeface="-webkit-standard"/>
              </a:rPr>
              <a:t>• When playing at home, I will help when required to offer hospitality to the visiting teams and complete requested duties.</a:t>
            </a:r>
          </a:p>
          <a:p>
            <a:pPr algn="l" fontAlgn="base"/>
            <a:r>
              <a:rPr lang="en-GB" sz="1600" b="0" i="0" u="none" strike="noStrike" dirty="0">
                <a:solidFill>
                  <a:srgbClr val="000000"/>
                </a:solidFill>
                <a:effectLst/>
                <a:latin typeface="-webkit-standard"/>
              </a:rPr>
              <a:t>• I understand the expectation that I support the club with fundraising events and activities.</a:t>
            </a:r>
          </a:p>
          <a:p>
            <a:pPr algn="l" fontAlgn="base"/>
            <a:r>
              <a:rPr lang="en-GB" sz="1600" b="0" i="0" u="none" strike="noStrike" dirty="0">
                <a:solidFill>
                  <a:srgbClr val="000000"/>
                </a:solidFill>
                <a:effectLst/>
                <a:latin typeface="-webkit-standard"/>
              </a:rPr>
              <a:t>• I understand that I need to provide the club with any personal data required for registration and/or safeguarding purposes.</a:t>
            </a:r>
          </a:p>
          <a:p>
            <a:pPr algn="l" fontAlgn="base"/>
            <a:r>
              <a:rPr lang="en-GB" sz="1600" b="0" i="0" u="none" strike="noStrike" dirty="0">
                <a:solidFill>
                  <a:srgbClr val="000000"/>
                </a:solidFill>
                <a:effectLst/>
                <a:latin typeface="-webkit-standard"/>
              </a:rPr>
              <a:t>• I will refrain from any criminal activity. I will represent the club with integrity and honesty.</a:t>
            </a:r>
          </a:p>
          <a:p>
            <a:br>
              <a:rPr lang="en-GB" sz="1400" dirty="0"/>
            </a:br>
            <a:endParaRPr lang="en-GB" sz="1400" b="0" i="0" u="none" strike="noStrike" dirty="0">
              <a:effectLst/>
              <a:latin typeface="Segoe UI" panose="020B0502040204020203" pitchFamily="34" charset="0"/>
            </a:endParaRPr>
          </a:p>
        </p:txBody>
      </p:sp>
    </p:spTree>
    <p:extLst>
      <p:ext uri="{BB962C8B-B14F-4D97-AF65-F5344CB8AC3E}">
        <p14:creationId xmlns:p14="http://schemas.microsoft.com/office/powerpoint/2010/main" val="550217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CC158B7-0BDC-4435-5B42-C7617BE71510}"/>
              </a:ext>
            </a:extLst>
          </p:cNvPr>
          <p:cNvSpPr>
            <a:spLocks noGrp="1"/>
          </p:cNvSpPr>
          <p:nvPr>
            <p:ph type="sldNum" sz="quarter" idx="12"/>
          </p:nvPr>
        </p:nvSpPr>
        <p:spPr/>
        <p:txBody>
          <a:bodyPr/>
          <a:lstStyle/>
          <a:p>
            <a:pPr rtl="0"/>
            <a:fld id="{D495E168-DA5E-4888-8D8A-92B118324C14}" type="slidenum">
              <a:rPr lang="en-GB" noProof="0" smtClean="0"/>
              <a:t>9</a:t>
            </a:fld>
            <a:endParaRPr lang="en-GB" noProof="0"/>
          </a:p>
        </p:txBody>
      </p:sp>
      <p:sp>
        <p:nvSpPr>
          <p:cNvPr id="9" name="TextBox 8">
            <a:extLst>
              <a:ext uri="{FF2B5EF4-FFF2-40B4-BE49-F238E27FC236}">
                <a16:creationId xmlns:a16="http://schemas.microsoft.com/office/drawing/2014/main" id="{DEF28B2E-E320-1EE2-2213-88739A0FA6DF}"/>
              </a:ext>
            </a:extLst>
          </p:cNvPr>
          <p:cNvSpPr txBox="1"/>
          <p:nvPr/>
        </p:nvSpPr>
        <p:spPr>
          <a:xfrm>
            <a:off x="1225685" y="875489"/>
            <a:ext cx="8560341" cy="5201424"/>
          </a:xfrm>
          <a:prstGeom prst="rect">
            <a:avLst/>
          </a:prstGeom>
          <a:noFill/>
        </p:spPr>
        <p:txBody>
          <a:bodyPr wrap="square">
            <a:spAutoFit/>
          </a:bodyPr>
          <a:lstStyle/>
          <a:p>
            <a:pPr algn="ctr" rtl="0" fontAlgn="base"/>
            <a:r>
              <a:rPr lang="en-GB" sz="1400" b="1" i="0" u="sng" strike="noStrike" dirty="0">
                <a:effectLst/>
                <a:latin typeface="WordVisi_MSFontService"/>
              </a:rPr>
              <a:t>Old </a:t>
            </a:r>
            <a:r>
              <a:rPr lang="en-GB" sz="1400" b="1" i="0" u="sng" strike="noStrike" dirty="0" err="1">
                <a:effectLst/>
                <a:latin typeface="WordVisi_MSFontService"/>
              </a:rPr>
              <a:t>Wilsonians</a:t>
            </a:r>
            <a:r>
              <a:rPr lang="en-GB" sz="1400" b="1" i="0" u="sng" strike="noStrike" dirty="0">
                <a:effectLst/>
                <a:latin typeface="WordVisi_MSFontService"/>
              </a:rPr>
              <a:t> Football Club</a:t>
            </a:r>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ctr" rtl="0" fontAlgn="base"/>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ctr" rtl="0" fontAlgn="base"/>
            <a:r>
              <a:rPr lang="en-GB" sz="1400" b="1" i="0" u="none" strike="noStrike" dirty="0">
                <a:effectLst/>
                <a:latin typeface="WordVisi_MSFontService"/>
              </a:rPr>
              <a:t>Code of Conduct continued</a:t>
            </a:r>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ctr" rtl="0" fontAlgn="base"/>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800" b="0" i="0" u="none" strike="noStrike" dirty="0">
                <a:solidFill>
                  <a:srgbClr val="000000"/>
                </a:solidFill>
                <a:effectLst/>
                <a:latin typeface="-webkit-standard"/>
              </a:rPr>
              <a:t>I understand: If I do not follow the Code, I may expect to:</a:t>
            </a:r>
          </a:p>
          <a:p>
            <a:pPr algn="l" fontAlgn="base"/>
            <a:r>
              <a:rPr lang="en-GB" sz="1800" b="0" i="0" u="none" strike="noStrike" dirty="0">
                <a:solidFill>
                  <a:srgbClr val="000000"/>
                </a:solidFill>
                <a:effectLst/>
                <a:latin typeface="-webkit-standard"/>
              </a:rPr>
              <a:t>• Be cautioned, sin binned or sent off by the match officials, depending on the nature of the offence.</a:t>
            </a:r>
          </a:p>
          <a:p>
            <a:pPr algn="l" fontAlgn="base"/>
            <a:r>
              <a:rPr lang="en-GB" sz="1800" b="0" i="0" u="none" strike="noStrike" dirty="0">
                <a:solidFill>
                  <a:srgbClr val="000000"/>
                </a:solidFill>
                <a:effectLst/>
                <a:latin typeface="-webkit-standard"/>
              </a:rPr>
              <a:t>• Be asked to apologize to whoever I have offended or abused.</a:t>
            </a:r>
          </a:p>
          <a:p>
            <a:pPr algn="l" fontAlgn="base"/>
            <a:r>
              <a:rPr lang="en-GB" sz="1800" b="0" i="0" u="none" strike="noStrike" dirty="0">
                <a:solidFill>
                  <a:srgbClr val="000000"/>
                </a:solidFill>
                <a:effectLst/>
                <a:latin typeface="-webkit-standard"/>
              </a:rPr>
              <a:t>• Be disciplined by my club via the disciplinary committee, including being substituted, dropped, given a formal warning, suspended from training or matches or a permanent suspension from the club. This will depend on the nature of the offence.</a:t>
            </a:r>
          </a:p>
          <a:p>
            <a:pPr algn="l" fontAlgn="base"/>
            <a:r>
              <a:rPr lang="en-GB" sz="1800" b="0" i="0" u="none" strike="noStrike" dirty="0">
                <a:solidFill>
                  <a:srgbClr val="000000"/>
                </a:solidFill>
                <a:effectLst/>
                <a:latin typeface="-webkit-standard"/>
              </a:rPr>
              <a:t>• Be disciplined by the County Football Association, including being fined or suspended for a number of matches depending on the nature of the offence.</a:t>
            </a:r>
          </a:p>
          <a:p>
            <a:pPr algn="l" fontAlgn="base"/>
            <a:r>
              <a:rPr lang="en-GB" sz="1800" b="0" i="0" u="none" strike="noStrike" dirty="0">
                <a:solidFill>
                  <a:srgbClr val="000000"/>
                </a:solidFill>
                <a:effectLst/>
                <a:latin typeface="-webkit-standard"/>
              </a:rPr>
              <a:t>• Be handed a permanent exclusion by the FA or County Football Association if the offence is deemed serious enough. Declaration: I agree to abide by the conditions above and follow any guidance or policy as set out by Old </a:t>
            </a:r>
            <a:r>
              <a:rPr lang="en-GB" sz="1800" b="0" i="0" u="none" strike="noStrike" dirty="0" err="1">
                <a:solidFill>
                  <a:srgbClr val="000000"/>
                </a:solidFill>
                <a:effectLst/>
                <a:latin typeface="-webkit-standard"/>
              </a:rPr>
              <a:t>Wilsonians</a:t>
            </a:r>
            <a:r>
              <a:rPr lang="en-GB" sz="1800" b="0" i="0" u="none" strike="noStrike" dirty="0">
                <a:solidFill>
                  <a:srgbClr val="000000"/>
                </a:solidFill>
                <a:effectLst/>
                <a:latin typeface="-webkit-standard"/>
              </a:rPr>
              <a:t> football club, The AFA (County FA) or the Football Association.</a:t>
            </a:r>
          </a:p>
          <a:p>
            <a:br>
              <a:rPr lang="en-GB" sz="1400" dirty="0"/>
            </a:br>
            <a:endParaRPr lang="en-GB" sz="1400" b="0" i="0" u="none" strike="noStrike" dirty="0">
              <a:effectLst/>
              <a:latin typeface="Segoe UI" panose="020B0502040204020203" pitchFamily="34" charset="0"/>
            </a:endParaRPr>
          </a:p>
          <a:p>
            <a:pPr algn="l" rtl="0" fontAlgn="base"/>
            <a:endParaRPr lang="en-GB" sz="1400" b="0" i="0" u="none" strike="noStrike" dirty="0">
              <a:effectLst/>
              <a:latin typeface="Segoe UI" panose="020B0502040204020203" pitchFamily="34" charset="0"/>
            </a:endParaRPr>
          </a:p>
        </p:txBody>
      </p:sp>
    </p:spTree>
    <p:extLst>
      <p:ext uri="{BB962C8B-B14F-4D97-AF65-F5344CB8AC3E}">
        <p14:creationId xmlns:p14="http://schemas.microsoft.com/office/powerpoint/2010/main" val="2661514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CC158B7-0BDC-4435-5B42-C7617BE71510}"/>
              </a:ext>
            </a:extLst>
          </p:cNvPr>
          <p:cNvSpPr>
            <a:spLocks noGrp="1"/>
          </p:cNvSpPr>
          <p:nvPr>
            <p:ph type="sldNum" sz="quarter" idx="12"/>
          </p:nvPr>
        </p:nvSpPr>
        <p:spPr/>
        <p:txBody>
          <a:bodyPr/>
          <a:lstStyle/>
          <a:p>
            <a:pPr rtl="0"/>
            <a:fld id="{D495E168-DA5E-4888-8D8A-92B118324C14}" type="slidenum">
              <a:rPr lang="en-GB" noProof="0" smtClean="0"/>
              <a:t>10</a:t>
            </a:fld>
            <a:endParaRPr lang="en-GB" noProof="0"/>
          </a:p>
        </p:txBody>
      </p:sp>
      <p:sp>
        <p:nvSpPr>
          <p:cNvPr id="3" name="TextBox 2">
            <a:extLst>
              <a:ext uri="{FF2B5EF4-FFF2-40B4-BE49-F238E27FC236}">
                <a16:creationId xmlns:a16="http://schemas.microsoft.com/office/drawing/2014/main" id="{7FC143C0-9928-2CFD-60C3-C30930B4B04B}"/>
              </a:ext>
            </a:extLst>
          </p:cNvPr>
          <p:cNvSpPr txBox="1"/>
          <p:nvPr/>
        </p:nvSpPr>
        <p:spPr>
          <a:xfrm>
            <a:off x="444381" y="162370"/>
            <a:ext cx="10909419" cy="7294305"/>
          </a:xfrm>
          <a:prstGeom prst="rect">
            <a:avLst/>
          </a:prstGeom>
          <a:noFill/>
        </p:spPr>
        <p:txBody>
          <a:bodyPr wrap="square">
            <a:spAutoFit/>
          </a:bodyPr>
          <a:lstStyle/>
          <a:p>
            <a:pPr algn="l" rtl="0" fontAlgn="base"/>
            <a:r>
              <a:rPr lang="en-GB" sz="1800" b="0" i="0" u="none" strike="noStrike" dirty="0">
                <a:solidFill>
                  <a:srgbClr val="212121"/>
                </a:solidFill>
                <a:effectLst/>
                <a:latin typeface="Aptos" panose="020B0004020202020204" pitchFamily="34" charset="0"/>
              </a:rPr>
              <a:t>Join the 100 club today . All funds are sloughed back into the club, so any support is appreciated. Also, if you are a gold member you get £50 back to spend across the club </a:t>
            </a:r>
            <a:r>
              <a:rPr lang="en-GB" sz="1800" b="0" i="0" u="none" strike="noStrike" dirty="0" err="1">
                <a:solidFill>
                  <a:srgbClr val="212121"/>
                </a:solidFill>
                <a:effectLst/>
                <a:latin typeface="Aptos" panose="020B0004020202020204" pitchFamily="34" charset="0"/>
              </a:rPr>
              <a:t>ie</a:t>
            </a:r>
            <a:r>
              <a:rPr lang="en-GB" sz="1800" b="0" i="0" u="none" strike="noStrike" dirty="0">
                <a:solidFill>
                  <a:srgbClr val="212121"/>
                </a:solidFill>
                <a:effectLst/>
                <a:latin typeface="Aptos" panose="020B0004020202020204" pitchFamily="34" charset="0"/>
              </a:rPr>
              <a:t> you could use it for annual subs </a:t>
            </a:r>
          </a:p>
          <a:p>
            <a:pPr algn="l"/>
            <a:r>
              <a:rPr lang="en-GB" b="0" i="0" u="none" strike="noStrike" dirty="0">
                <a:solidFill>
                  <a:srgbClr val="212121"/>
                </a:solidFill>
                <a:effectLst/>
                <a:latin typeface="Aptos" panose="020B0004020202020204" pitchFamily="34" charset="0"/>
              </a:rPr>
              <a:t>It's</a:t>
            </a:r>
            <a:r>
              <a:rPr lang="en-GB" sz="1800" b="0" i="0" u="none" strike="noStrike" dirty="0">
                <a:solidFill>
                  <a:srgbClr val="212121"/>
                </a:solidFill>
                <a:effectLst/>
                <a:latin typeface="Aptos" panose="020B0004020202020204" pitchFamily="34" charset="0"/>
              </a:rPr>
              <a:t> easy to enter follow the </a:t>
            </a:r>
            <a:r>
              <a:rPr lang="en-GB" b="0" i="0" u="none" strike="noStrike" dirty="0">
                <a:solidFill>
                  <a:srgbClr val="212121"/>
                </a:solidFill>
                <a:effectLst/>
                <a:latin typeface="Aptos" panose="020B0004020202020204" pitchFamily="34" charset="0"/>
              </a:rPr>
              <a:t>details</a:t>
            </a:r>
            <a:r>
              <a:rPr lang="en-GB" sz="1800" b="0" i="0" u="none" strike="noStrike" dirty="0">
                <a:solidFill>
                  <a:srgbClr val="212121"/>
                </a:solidFill>
                <a:effectLst/>
                <a:latin typeface="Aptos" panose="020B0004020202020204" pitchFamily="34" charset="0"/>
              </a:rPr>
              <a:t> below     </a:t>
            </a:r>
            <a:br>
              <a:rPr lang="en-GB" sz="1800" b="0" i="0" u="none" strike="noStrike" dirty="0">
                <a:solidFill>
                  <a:srgbClr val="212121"/>
                </a:solidFill>
                <a:effectLst/>
                <a:latin typeface="Aptos" panose="020B0004020202020204" pitchFamily="34" charset="0"/>
              </a:rPr>
            </a:br>
            <a:r>
              <a:rPr lang="en-GB" sz="1800" b="0" i="0" u="none" strike="noStrike" dirty="0">
                <a:solidFill>
                  <a:srgbClr val="212121"/>
                </a:solidFill>
                <a:effectLst/>
                <a:latin typeface="Aptos" panose="020B0004020202020204" pitchFamily="34" charset="0"/>
              </a:rPr>
              <a:t>There are 3 levels to the 100 club :-</a:t>
            </a:r>
            <a:endParaRPr lang="en-GB" b="0" i="0" u="none" strike="noStrike" dirty="0">
              <a:solidFill>
                <a:srgbClr val="242424"/>
              </a:solidFill>
              <a:effectLst/>
              <a:latin typeface="Segoe UI" panose="020B0502040204020203" pitchFamily="34" charset="0"/>
            </a:endParaRPr>
          </a:p>
          <a:p>
            <a:pPr algn="l"/>
            <a:r>
              <a:rPr lang="en-GB" sz="1800" b="0" i="0" u="none" strike="noStrike" dirty="0">
                <a:solidFill>
                  <a:srgbClr val="212121"/>
                </a:solidFill>
                <a:effectLst/>
                <a:latin typeface="Aptos" panose="020B0004020202020204" pitchFamily="34" charset="0"/>
              </a:rPr>
              <a:t> </a:t>
            </a:r>
            <a:endParaRPr lang="en-GB" b="0" i="0" u="none" strike="noStrike" dirty="0">
              <a:solidFill>
                <a:srgbClr val="242424"/>
              </a:solidFill>
              <a:effectLst/>
              <a:latin typeface="Segoe UI" panose="020B0502040204020203" pitchFamily="34" charset="0"/>
            </a:endParaRPr>
          </a:p>
          <a:p>
            <a:pPr algn="l"/>
            <a:r>
              <a:rPr lang="en-GB" sz="1800" b="1" i="0" u="none" strike="noStrike" dirty="0">
                <a:solidFill>
                  <a:srgbClr val="212121"/>
                </a:solidFill>
                <a:effectLst/>
                <a:latin typeface="Aptos" panose="020B0004020202020204" pitchFamily="34" charset="0"/>
              </a:rPr>
              <a:t>If you pay one lump sum you get 2 months for free !</a:t>
            </a:r>
            <a:br>
              <a:rPr lang="en-GB" sz="1800" b="0" i="0" u="none" strike="noStrike" dirty="0">
                <a:solidFill>
                  <a:srgbClr val="212121"/>
                </a:solidFill>
                <a:effectLst/>
                <a:latin typeface="Aptos" panose="020B0004020202020204" pitchFamily="34" charset="0"/>
              </a:rPr>
            </a:br>
            <a:br>
              <a:rPr lang="en-GB" sz="1800" b="0" i="0" u="none" strike="noStrike" dirty="0">
                <a:solidFill>
                  <a:srgbClr val="212121"/>
                </a:solidFill>
                <a:effectLst/>
                <a:latin typeface="Aptos" panose="020B0004020202020204" pitchFamily="34" charset="0"/>
              </a:rPr>
            </a:br>
            <a:r>
              <a:rPr lang="en-GB" sz="1800" b="0" i="0" u="none" strike="noStrike" dirty="0">
                <a:solidFill>
                  <a:srgbClr val="212121"/>
                </a:solidFill>
                <a:effectLst/>
                <a:latin typeface="Aptos" panose="020B0004020202020204" pitchFamily="34" charset="0"/>
              </a:rPr>
              <a:t>Gold £25 per month or one off £250 per year. For this u get £50 off annual subs or can be spent within the club on merchandising or events </a:t>
            </a:r>
            <a:br>
              <a:rPr lang="en-GB" sz="1800" b="0" i="0" u="none" strike="noStrike" dirty="0">
                <a:solidFill>
                  <a:srgbClr val="212121"/>
                </a:solidFill>
                <a:effectLst/>
                <a:latin typeface="Aptos" panose="020B0004020202020204" pitchFamily="34" charset="0"/>
              </a:rPr>
            </a:br>
            <a:r>
              <a:rPr lang="en-GB" sz="1800" b="0" i="0" u="none" strike="noStrike" dirty="0">
                <a:solidFill>
                  <a:srgbClr val="212121"/>
                </a:solidFill>
                <a:effectLst/>
                <a:latin typeface="Aptos" panose="020B0004020202020204" pitchFamily="34" charset="0"/>
              </a:rPr>
              <a:t>Silver £10 per month or one off £100 per annum</a:t>
            </a:r>
            <a:br>
              <a:rPr lang="en-GB" sz="1800" b="0" i="0" u="none" strike="noStrike" dirty="0">
                <a:solidFill>
                  <a:srgbClr val="212121"/>
                </a:solidFill>
                <a:effectLst/>
                <a:latin typeface="Aptos" panose="020B0004020202020204" pitchFamily="34" charset="0"/>
              </a:rPr>
            </a:br>
            <a:r>
              <a:rPr lang="en-GB" sz="1800" b="0" i="0" u="none" strike="noStrike" dirty="0">
                <a:solidFill>
                  <a:srgbClr val="212121"/>
                </a:solidFill>
                <a:effectLst/>
                <a:latin typeface="Aptos" panose="020B0004020202020204" pitchFamily="34" charset="0"/>
              </a:rPr>
              <a:t>Bronze £5 per month or one off £50</a:t>
            </a:r>
            <a:br>
              <a:rPr lang="en-GB" sz="1800" b="0" i="0" u="none" strike="noStrike" dirty="0">
                <a:solidFill>
                  <a:srgbClr val="212121"/>
                </a:solidFill>
                <a:effectLst/>
                <a:latin typeface="Aptos" panose="020B0004020202020204" pitchFamily="34" charset="0"/>
              </a:rPr>
            </a:br>
            <a:r>
              <a:rPr lang="en-GB" sz="1800" b="0" i="0" u="none" strike="noStrike" dirty="0">
                <a:solidFill>
                  <a:srgbClr val="212121"/>
                </a:solidFill>
                <a:effectLst/>
                <a:latin typeface="Aptos" panose="020B0004020202020204" pitchFamily="34" charset="0"/>
              </a:rPr>
              <a:t>15 draws a year . one number across all 3 colours . Drawn monthly with one of the big 3 every 4 months</a:t>
            </a:r>
            <a:endParaRPr lang="en-GB" b="0" i="0" u="none" strike="noStrike" dirty="0">
              <a:solidFill>
                <a:srgbClr val="242424"/>
              </a:solidFill>
              <a:effectLst/>
              <a:latin typeface="Segoe UI" panose="020B0502040204020203" pitchFamily="34" charset="0"/>
            </a:endParaRPr>
          </a:p>
          <a:p>
            <a:pPr algn="l"/>
            <a:endParaRPr lang="en-GB" b="0" i="0" u="none" strike="noStrike" dirty="0">
              <a:solidFill>
                <a:srgbClr val="242424"/>
              </a:solidFill>
              <a:effectLst/>
              <a:latin typeface="Segoe UI" panose="020B0502040204020203" pitchFamily="34" charset="0"/>
            </a:endParaRPr>
          </a:p>
          <a:p>
            <a:pPr algn="l"/>
            <a:r>
              <a:rPr lang="en-GB" sz="1800" b="1" i="0" u="sng" strike="noStrike" dirty="0">
                <a:solidFill>
                  <a:srgbClr val="212121"/>
                </a:solidFill>
                <a:effectLst/>
                <a:latin typeface="Aptos" panose="020B0004020202020204" pitchFamily="34" charset="0"/>
              </a:rPr>
              <a:t>Prizes</a:t>
            </a:r>
            <a:br>
              <a:rPr lang="en-GB" b="0" i="0" u="none" strike="noStrike" dirty="0">
                <a:solidFill>
                  <a:srgbClr val="212121"/>
                </a:solidFill>
                <a:effectLst/>
                <a:latin typeface="Aptos" panose="020B0004020202020204" pitchFamily="34" charset="0"/>
              </a:rPr>
            </a:br>
            <a:r>
              <a:rPr lang="en-GB" sz="1800" b="0" i="0" u="none" strike="noStrike" dirty="0">
                <a:solidFill>
                  <a:srgbClr val="212121"/>
                </a:solidFill>
                <a:effectLst/>
                <a:latin typeface="Aptos" panose="020B0004020202020204" pitchFamily="34" charset="0"/>
              </a:rPr>
              <a:t>Gold top prize 1 x £5000 , 2 x £2500 and 12 x £500</a:t>
            </a:r>
            <a:br>
              <a:rPr lang="en-GB" b="0" i="0" u="none" strike="noStrike" dirty="0">
                <a:solidFill>
                  <a:srgbClr val="212121"/>
                </a:solidFill>
                <a:effectLst/>
                <a:latin typeface="Aptos" panose="020B0004020202020204" pitchFamily="34" charset="0"/>
              </a:rPr>
            </a:br>
            <a:r>
              <a:rPr lang="en-GB" sz="1800" b="0" i="0" u="none" strike="noStrike" dirty="0">
                <a:solidFill>
                  <a:srgbClr val="212121"/>
                </a:solidFill>
                <a:effectLst/>
                <a:latin typeface="Aptos" panose="020B0004020202020204" pitchFamily="34" charset="0"/>
              </a:rPr>
              <a:t>Silver top prize 1 x £2000, 2 x £1000 &amp; 12 x £200</a:t>
            </a:r>
            <a:br>
              <a:rPr lang="en-GB" b="0" i="0" u="none" strike="noStrike" dirty="0">
                <a:solidFill>
                  <a:srgbClr val="212121"/>
                </a:solidFill>
                <a:effectLst/>
                <a:latin typeface="Aptos" panose="020B0004020202020204" pitchFamily="34" charset="0"/>
              </a:rPr>
            </a:br>
            <a:r>
              <a:rPr lang="en-GB" sz="1800" b="0" i="0" u="none" strike="noStrike" dirty="0">
                <a:solidFill>
                  <a:srgbClr val="212121"/>
                </a:solidFill>
                <a:effectLst/>
                <a:latin typeface="Aptos" panose="020B0004020202020204" pitchFamily="34" charset="0"/>
              </a:rPr>
              <a:t>Bronze top price 1 x £1000, 2 x £500 &amp; 12 x £100 </a:t>
            </a:r>
            <a:br>
              <a:rPr lang="en-GB" b="0" i="0" u="none" strike="noStrike" dirty="0">
                <a:solidFill>
                  <a:srgbClr val="212121"/>
                </a:solidFill>
                <a:effectLst/>
                <a:latin typeface="Aptos" panose="020B0004020202020204" pitchFamily="34" charset="0"/>
              </a:rPr>
            </a:br>
            <a:br>
              <a:rPr lang="en-GB" b="0" i="0" u="none" strike="noStrike" dirty="0">
                <a:solidFill>
                  <a:srgbClr val="212121"/>
                </a:solidFill>
                <a:effectLst/>
                <a:latin typeface="Aptos" panose="020B0004020202020204" pitchFamily="34" charset="0"/>
              </a:rPr>
            </a:br>
            <a:r>
              <a:rPr lang="en-GB" sz="1800" b="0" i="0" u="none" strike="noStrike" dirty="0">
                <a:solidFill>
                  <a:srgbClr val="212121"/>
                </a:solidFill>
                <a:effectLst/>
                <a:latin typeface="Aptos" panose="020B0004020202020204" pitchFamily="34" charset="0"/>
              </a:rPr>
              <a:t>We would love you to participate .Let me know what you have picked which colour works for you ( if any) and I will let u know your lucky number - alexforbes46@hotmail.co.uk</a:t>
            </a:r>
            <a:br>
              <a:rPr lang="en-GB" b="0" i="0" u="none" strike="noStrike" dirty="0">
                <a:solidFill>
                  <a:srgbClr val="212121"/>
                </a:solidFill>
                <a:effectLst/>
                <a:latin typeface="Aptos" panose="020B0004020202020204" pitchFamily="34" charset="0"/>
              </a:rPr>
            </a:br>
            <a:r>
              <a:rPr lang="en-GB" sz="1800" b="0" i="0" u="none" strike="noStrike" dirty="0">
                <a:solidFill>
                  <a:srgbClr val="212121"/>
                </a:solidFill>
                <a:effectLst/>
                <a:latin typeface="Aptos" panose="020B0004020202020204" pitchFamily="34" charset="0"/>
              </a:rPr>
              <a:t>Bank details are :- </a:t>
            </a:r>
            <a:br>
              <a:rPr lang="en-GB" b="0" i="0" u="none" strike="noStrike" dirty="0">
                <a:solidFill>
                  <a:srgbClr val="212121"/>
                </a:solidFill>
                <a:effectLst/>
                <a:latin typeface="Aptos" panose="020B0004020202020204" pitchFamily="34" charset="0"/>
              </a:rPr>
            </a:br>
            <a:r>
              <a:rPr lang="en-GB" sz="1800" b="0" i="0" u="none" strike="noStrike" dirty="0">
                <a:solidFill>
                  <a:srgbClr val="212121"/>
                </a:solidFill>
                <a:effectLst/>
                <a:latin typeface="Aptos" panose="020B0004020202020204" pitchFamily="34" charset="0"/>
              </a:rPr>
              <a:t>Either The Old </a:t>
            </a:r>
            <a:r>
              <a:rPr lang="en-GB" sz="1800" b="0" i="0" u="none" strike="noStrike" dirty="0" err="1">
                <a:solidFill>
                  <a:srgbClr val="212121"/>
                </a:solidFill>
                <a:effectLst/>
                <a:latin typeface="Aptos" panose="020B0004020202020204" pitchFamily="34" charset="0"/>
              </a:rPr>
              <a:t>Wilsonians</a:t>
            </a:r>
            <a:r>
              <a:rPr lang="en-GB" sz="1800" b="0" i="0" u="none" strike="noStrike" dirty="0">
                <a:solidFill>
                  <a:srgbClr val="212121"/>
                </a:solidFill>
                <a:effectLst/>
                <a:latin typeface="Aptos" panose="020B0004020202020204" pitchFamily="34" charset="0"/>
              </a:rPr>
              <a:t>’ Association </a:t>
            </a:r>
            <a:r>
              <a:rPr lang="en-GB" sz="1800" b="0" i="0" u="sng" strike="noStrike" dirty="0">
                <a:solidFill>
                  <a:srgbClr val="212121"/>
                </a:solidFill>
                <a:effectLst/>
                <a:latin typeface="Aptos" panose="020B0004020202020204" pitchFamily="34" charset="0"/>
              </a:rPr>
              <a:t>or</a:t>
            </a:r>
            <a:r>
              <a:rPr lang="en-GB" sz="1800" b="0" i="0" u="none" strike="noStrike" dirty="0">
                <a:solidFill>
                  <a:srgbClr val="212121"/>
                </a:solidFill>
                <a:effectLst/>
                <a:latin typeface="Aptos" panose="020B0004020202020204" pitchFamily="34" charset="0"/>
              </a:rPr>
              <a:t> OWA </a:t>
            </a:r>
            <a:br>
              <a:rPr lang="en-GB" b="0" i="0" u="none" strike="noStrike" dirty="0">
                <a:solidFill>
                  <a:srgbClr val="212121"/>
                </a:solidFill>
                <a:effectLst/>
                <a:latin typeface="Aptos" panose="020B0004020202020204" pitchFamily="34" charset="0"/>
              </a:rPr>
            </a:br>
            <a:r>
              <a:rPr lang="en-GB" b="0" i="0" u="none" strike="noStrike" dirty="0">
                <a:solidFill>
                  <a:srgbClr val="212121"/>
                </a:solidFill>
                <a:effectLst/>
                <a:latin typeface="Aptos" panose="020B0004020202020204" pitchFamily="34" charset="0"/>
              </a:rPr>
              <a:t>Sort</a:t>
            </a:r>
            <a:r>
              <a:rPr lang="en-GB" sz="1800" b="0" i="0" u="none" strike="noStrike" dirty="0">
                <a:solidFill>
                  <a:srgbClr val="212121"/>
                </a:solidFill>
                <a:effectLst/>
                <a:latin typeface="Aptos" panose="020B0004020202020204" pitchFamily="34" charset="0"/>
              </a:rPr>
              <a:t> code  - 20-05-57</a:t>
            </a:r>
            <a:br>
              <a:rPr lang="en-GB" b="0" i="0" u="none" strike="noStrike" dirty="0">
                <a:solidFill>
                  <a:srgbClr val="212121"/>
                </a:solidFill>
                <a:effectLst/>
                <a:latin typeface="Aptos" panose="020B0004020202020204" pitchFamily="34" charset="0"/>
              </a:rPr>
            </a:br>
            <a:r>
              <a:rPr lang="en-GB" b="0" i="0" u="none" strike="noStrike" dirty="0">
                <a:solidFill>
                  <a:srgbClr val="212121"/>
                </a:solidFill>
                <a:effectLst/>
                <a:latin typeface="Aptos" panose="020B0004020202020204" pitchFamily="34" charset="0"/>
              </a:rPr>
              <a:t>Account</a:t>
            </a:r>
            <a:r>
              <a:rPr lang="en-GB" sz="1800" b="0" i="0" u="none" strike="noStrike" dirty="0">
                <a:solidFill>
                  <a:srgbClr val="212121"/>
                </a:solidFill>
                <a:effectLst/>
                <a:latin typeface="Aptos" panose="020B0004020202020204" pitchFamily="34" charset="0"/>
              </a:rPr>
              <a:t> number.- 00015431</a:t>
            </a:r>
            <a:endParaRPr lang="en-GB" b="0" i="0" u="none" strike="noStrike" dirty="0">
              <a:solidFill>
                <a:srgbClr val="212121"/>
              </a:solidFill>
              <a:effectLst/>
              <a:latin typeface="Segoe UI" panose="020B0502040204020203" pitchFamily="34" charset="0"/>
            </a:endParaRPr>
          </a:p>
          <a:p>
            <a:pPr algn="l"/>
            <a:r>
              <a:rPr lang="en-GB" b="0" i="0" u="none" strike="noStrike" dirty="0">
                <a:solidFill>
                  <a:srgbClr val="212121"/>
                </a:solidFill>
                <a:effectLst/>
                <a:latin typeface="Aptos" panose="020B0004020202020204" pitchFamily="34" charset="0"/>
              </a:rPr>
              <a:t> </a:t>
            </a:r>
            <a:endParaRPr lang="en-GB" b="0" i="0" u="none" strike="noStrike" dirty="0">
              <a:solidFill>
                <a:srgbClr val="242424"/>
              </a:solidFill>
              <a:effectLst/>
              <a:latin typeface="Segoe UI" panose="020B0502040204020203" pitchFamily="34" charset="0"/>
            </a:endParaRPr>
          </a:p>
        </p:txBody>
      </p:sp>
    </p:spTree>
    <p:extLst>
      <p:ext uri="{BB962C8B-B14F-4D97-AF65-F5344CB8AC3E}">
        <p14:creationId xmlns:p14="http://schemas.microsoft.com/office/powerpoint/2010/main" val="279251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79B87-4AA7-436A-A28E-213168C1C67B}"/>
              </a:ext>
            </a:extLst>
          </p:cNvPr>
          <p:cNvSpPr>
            <a:spLocks noGrp="1"/>
          </p:cNvSpPr>
          <p:nvPr>
            <p:ph type="title"/>
          </p:nvPr>
        </p:nvSpPr>
        <p:spPr>
          <a:xfrm>
            <a:off x="847530" y="1024608"/>
            <a:ext cx="4503295" cy="782638"/>
          </a:xfrm>
        </p:spPr>
        <p:txBody>
          <a:bodyPr rtlCol="0"/>
          <a:lstStyle/>
          <a:p>
            <a:pPr rtl="0"/>
            <a:r>
              <a:rPr lang="en-GB" dirty="0"/>
              <a:t>Men Of The Hill</a:t>
            </a:r>
          </a:p>
        </p:txBody>
      </p:sp>
      <p:sp>
        <p:nvSpPr>
          <p:cNvPr id="24" name="Text Placeholder 23">
            <a:extLst>
              <a:ext uri="{FF2B5EF4-FFF2-40B4-BE49-F238E27FC236}">
                <a16:creationId xmlns:a16="http://schemas.microsoft.com/office/drawing/2014/main" id="{DA95CB00-346A-4BCB-AB0E-28FBDAD2E1ED}"/>
              </a:ext>
            </a:extLst>
          </p:cNvPr>
          <p:cNvSpPr>
            <a:spLocks noGrp="1"/>
          </p:cNvSpPr>
          <p:nvPr>
            <p:ph type="body" sz="quarter" idx="16"/>
          </p:nvPr>
        </p:nvSpPr>
        <p:spPr>
          <a:xfrm>
            <a:off x="847530" y="1679677"/>
            <a:ext cx="4565650" cy="701675"/>
          </a:xfrm>
        </p:spPr>
        <p:txBody>
          <a:bodyPr rtlCol="0"/>
          <a:lstStyle/>
          <a:p>
            <a:pPr rtl="0"/>
            <a:r>
              <a:rPr lang="en-US" dirty="0"/>
              <a:t>Its good to talk. Its ok, not to be ok.</a:t>
            </a:r>
          </a:p>
        </p:txBody>
      </p:sp>
      <p:sp>
        <p:nvSpPr>
          <p:cNvPr id="25" name="Text Placeholder 24">
            <a:extLst>
              <a:ext uri="{FF2B5EF4-FFF2-40B4-BE49-F238E27FC236}">
                <a16:creationId xmlns:a16="http://schemas.microsoft.com/office/drawing/2014/main" id="{37B0312A-C970-4CA1-A36F-1BB0C930FBEF}"/>
              </a:ext>
            </a:extLst>
          </p:cNvPr>
          <p:cNvSpPr>
            <a:spLocks noGrp="1"/>
          </p:cNvSpPr>
          <p:nvPr>
            <p:ph type="body" sz="quarter" idx="17"/>
          </p:nvPr>
        </p:nvSpPr>
        <p:spPr>
          <a:xfrm>
            <a:off x="847530" y="2406549"/>
            <a:ext cx="4583113" cy="689525"/>
          </a:xfrm>
        </p:spPr>
        <p:txBody>
          <a:bodyPr rtlCol="0">
            <a:normAutofit/>
          </a:bodyPr>
          <a:lstStyle/>
          <a:p>
            <a:pPr rtl="0"/>
            <a:r>
              <a:rPr lang="en-US" dirty="0"/>
              <a:t>Several Old Boys and Club members have set up a Facebook group during these difficult times.</a:t>
            </a:r>
          </a:p>
        </p:txBody>
      </p:sp>
      <p:sp>
        <p:nvSpPr>
          <p:cNvPr id="5" name="Text Placeholder 4">
            <a:extLst>
              <a:ext uri="{FF2B5EF4-FFF2-40B4-BE49-F238E27FC236}">
                <a16:creationId xmlns:a16="http://schemas.microsoft.com/office/drawing/2014/main" id="{5DD2790B-AC76-457A-BCB5-3E68F230ED5B}"/>
              </a:ext>
            </a:extLst>
          </p:cNvPr>
          <p:cNvSpPr>
            <a:spLocks noGrp="1"/>
          </p:cNvSpPr>
          <p:nvPr>
            <p:ph type="body" sz="quarter" idx="15"/>
          </p:nvPr>
        </p:nvSpPr>
        <p:spPr>
          <a:xfrm>
            <a:off x="847530" y="2890034"/>
            <a:ext cx="4548187" cy="2926786"/>
          </a:xfrm>
        </p:spPr>
        <p:txBody>
          <a:bodyPr rtlCol="0">
            <a:normAutofit/>
          </a:bodyPr>
          <a:lstStyle/>
          <a:p>
            <a:pPr marL="0" indent="0" rtl="0">
              <a:buNone/>
            </a:pPr>
            <a:r>
              <a:rPr lang="en-US" dirty="0"/>
              <a:t>Talking about how we feel is something we all find hard to do whether you are a Man or a Woman.</a:t>
            </a:r>
          </a:p>
          <a:p>
            <a:pPr marL="0" indent="0" rtl="0">
              <a:buNone/>
            </a:pPr>
            <a:r>
              <a:rPr lang="en-US" b="1" dirty="0"/>
              <a:t>About</a:t>
            </a:r>
          </a:p>
          <a:p>
            <a:pPr marL="0" indent="0" rtl="0">
              <a:buNone/>
            </a:pPr>
            <a:r>
              <a:rPr lang="en-US" dirty="0"/>
              <a:t>This group has been set up to help anyone connected to the Wilsonian Sports club, whether they be friends of friends or family members.</a:t>
            </a:r>
          </a:p>
          <a:p>
            <a:pPr marL="0" indent="0" rtl="0">
              <a:buNone/>
            </a:pPr>
            <a:r>
              <a:rPr lang="en-US" b="1" dirty="0"/>
              <a:t>Private</a:t>
            </a:r>
          </a:p>
          <a:p>
            <a:pPr marL="0" indent="0" rtl="0">
              <a:buNone/>
            </a:pPr>
            <a:r>
              <a:rPr lang="en-US" dirty="0"/>
              <a:t>Only members can see who's in the group and what they post.</a:t>
            </a:r>
          </a:p>
          <a:p>
            <a:pPr marL="0" indent="0" rtl="0">
              <a:buNone/>
            </a:pPr>
            <a:endParaRPr lang="en-US" dirty="0"/>
          </a:p>
          <a:p>
            <a:pPr marL="0" indent="0" rtl="0">
              <a:buNone/>
            </a:pPr>
            <a:r>
              <a:rPr lang="en-US" dirty="0"/>
              <a:t>To access the group search on Facebook or </a:t>
            </a:r>
            <a:r>
              <a:rPr lang="en-US" dirty="0">
                <a:hlinkClick r:id="rId3"/>
              </a:rPr>
              <a:t>Click Here</a:t>
            </a:r>
            <a:r>
              <a:rPr lang="en-US" dirty="0"/>
              <a:t>.</a:t>
            </a:r>
          </a:p>
          <a:p>
            <a:pPr marL="0" indent="0" rtl="0">
              <a:buNone/>
            </a:pPr>
            <a:endParaRPr lang="en-US" dirty="0"/>
          </a:p>
        </p:txBody>
      </p:sp>
      <p:pic>
        <p:nvPicPr>
          <p:cNvPr id="14" name="Picture Placeholder 13">
            <a:extLst>
              <a:ext uri="{FF2B5EF4-FFF2-40B4-BE49-F238E27FC236}">
                <a16:creationId xmlns:a16="http://schemas.microsoft.com/office/drawing/2014/main" id="{6D2A2984-909C-46E6-BA11-B06EBD98F0D9}"/>
              </a:ext>
            </a:extLst>
          </p:cNvPr>
          <p:cNvPicPr>
            <a:picLocks noGrp="1" noChangeAspect="1"/>
          </p:cNvPicPr>
          <p:nvPr>
            <p:ph type="pic" sz="quarter" idx="18"/>
          </p:nvPr>
        </p:nvPicPr>
        <p:blipFill rotWithShape="1">
          <a:blip r:embed="rId4"/>
          <a:srcRect t="29319" b="29319"/>
          <a:stretch/>
        </p:blipFill>
        <p:spPr>
          <a:xfrm>
            <a:off x="5771770" y="1483675"/>
            <a:ext cx="6421408" cy="3438427"/>
          </a:xfrm>
        </p:spPr>
      </p:pic>
      <p:sp>
        <p:nvSpPr>
          <p:cNvPr id="4" name="Slide Number Placeholder 3">
            <a:extLst>
              <a:ext uri="{FF2B5EF4-FFF2-40B4-BE49-F238E27FC236}">
                <a16:creationId xmlns:a16="http://schemas.microsoft.com/office/drawing/2014/main" id="{9DFFC05B-6738-42DC-8BE6-C9279D17A4F6}"/>
              </a:ext>
            </a:extLst>
          </p:cNvPr>
          <p:cNvSpPr>
            <a:spLocks noGrp="1"/>
          </p:cNvSpPr>
          <p:nvPr>
            <p:ph type="sldNum" sz="quarter" idx="12"/>
          </p:nvPr>
        </p:nvSpPr>
        <p:spPr/>
        <p:txBody>
          <a:bodyPr rtlCol="0"/>
          <a:lstStyle/>
          <a:p>
            <a:pPr rtl="0"/>
            <a:fld id="{D495E168-DA5E-4888-8D8A-92B118324C14}" type="slidenum">
              <a:rPr lang="en-GB" smtClean="0"/>
              <a:pPr rtl="0"/>
              <a:t>11</a:t>
            </a:fld>
            <a:endParaRPr lang="en-GB"/>
          </a:p>
        </p:txBody>
      </p:sp>
    </p:spTree>
    <p:extLst>
      <p:ext uri="{BB962C8B-B14F-4D97-AF65-F5344CB8AC3E}">
        <p14:creationId xmlns:p14="http://schemas.microsoft.com/office/powerpoint/2010/main" val="2023535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C787FB8-1B21-A3F0-7959-F9D9AF1BBCCA}"/>
              </a:ext>
            </a:extLst>
          </p:cNvPr>
          <p:cNvSpPr>
            <a:spLocks noGrp="1"/>
          </p:cNvSpPr>
          <p:nvPr>
            <p:ph type="sldNum" sz="quarter" idx="12"/>
          </p:nvPr>
        </p:nvSpPr>
        <p:spPr/>
        <p:txBody>
          <a:bodyPr/>
          <a:lstStyle/>
          <a:p>
            <a:pPr rtl="0"/>
            <a:fld id="{D495E168-DA5E-4888-8D8A-92B118324C14}" type="slidenum">
              <a:rPr lang="en-GB" noProof="0" smtClean="0"/>
              <a:t>12</a:t>
            </a:fld>
            <a:endParaRPr lang="en-GB" noProof="0"/>
          </a:p>
        </p:txBody>
      </p:sp>
      <p:sp>
        <p:nvSpPr>
          <p:cNvPr id="10" name="TextBox 9">
            <a:extLst>
              <a:ext uri="{FF2B5EF4-FFF2-40B4-BE49-F238E27FC236}">
                <a16:creationId xmlns:a16="http://schemas.microsoft.com/office/drawing/2014/main" id="{B04785B9-0E5F-5A55-C6F8-8188E3B3DF57}"/>
              </a:ext>
            </a:extLst>
          </p:cNvPr>
          <p:cNvSpPr txBox="1"/>
          <p:nvPr/>
        </p:nvSpPr>
        <p:spPr>
          <a:xfrm>
            <a:off x="444380" y="128187"/>
            <a:ext cx="11100987" cy="6463308"/>
          </a:xfrm>
          <a:prstGeom prst="rect">
            <a:avLst/>
          </a:prstGeom>
          <a:noFill/>
        </p:spPr>
        <p:txBody>
          <a:bodyPr wrap="square">
            <a:spAutoFit/>
          </a:bodyPr>
          <a:lstStyle/>
          <a:p>
            <a:r>
              <a:rPr lang="en-GB" sz="1600" b="0" i="0" u="none" strike="noStrike" dirty="0">
                <a:solidFill>
                  <a:srgbClr val="242424"/>
                </a:solidFill>
                <a:effectLst/>
                <a:latin typeface="Segoe UI" panose="020B0502040204020203" pitchFamily="34" charset="0"/>
              </a:rPr>
              <a:t>Hi everyone, </a:t>
            </a:r>
            <a:br>
              <a:rPr lang="en-GB" sz="1600" dirty="0"/>
            </a:br>
            <a:r>
              <a:rPr lang="en-GB" sz="1600" b="0" i="0" u="none" strike="noStrike" dirty="0">
                <a:solidFill>
                  <a:srgbClr val="242424"/>
                </a:solidFill>
                <a:effectLst/>
                <a:latin typeface="Segoe UI" panose="020B0502040204020203" pitchFamily="34" charset="0"/>
              </a:rPr>
              <a:t>Just wanted to take this opportunity to remind you that today is World Mental Health Day.</a:t>
            </a:r>
            <a:br>
              <a:rPr lang="en-GB" sz="1600" dirty="0"/>
            </a:br>
            <a:r>
              <a:rPr lang="en-GB" sz="1600" b="0" i="0" u="none" strike="noStrike" dirty="0">
                <a:solidFill>
                  <a:srgbClr val="242424"/>
                </a:solidFill>
                <a:effectLst/>
                <a:latin typeface="Segoe UI" panose="020B0502040204020203" pitchFamily="34" charset="0"/>
              </a:rPr>
              <a:t>Mental Health is something that touches all of us. Whether it's you, a partner, family member, work colleague, friend, your next door neighbour, someone at your gym or sports team 💛🖤, at some point, they will need help and their or your Mental Health will be affected. </a:t>
            </a:r>
            <a:br>
              <a:rPr lang="en-GB" sz="1600" dirty="0"/>
            </a:br>
            <a:r>
              <a:rPr lang="en-GB" sz="1600" b="0" i="0" u="none" strike="noStrike" dirty="0">
                <a:solidFill>
                  <a:srgbClr val="242424"/>
                </a:solidFill>
                <a:effectLst/>
                <a:latin typeface="Segoe UI" panose="020B0502040204020203" pitchFamily="34" charset="0"/>
              </a:rPr>
              <a:t>We ALL have bad days, and sometimes, that lasts longer. Recognising the need for help is a good thing. IT'S OK NOT TO BE OK.</a:t>
            </a:r>
            <a:br>
              <a:rPr lang="en-GB" sz="1600" dirty="0"/>
            </a:br>
            <a:r>
              <a:rPr lang="en-GB" sz="1600" b="0" i="0" u="none" strike="noStrike" dirty="0">
                <a:solidFill>
                  <a:srgbClr val="242424"/>
                </a:solidFill>
                <a:effectLst/>
                <a:latin typeface="Segoe UI" panose="020B0502040204020203" pitchFamily="34" charset="0"/>
              </a:rPr>
              <a:t>One in 4 people will encounter a Mental Health issue at some point in their life. People do struggle in silence and keep it to </a:t>
            </a:r>
            <a:r>
              <a:rPr lang="en-GB" sz="1600" b="0" i="0" u="none" strike="noStrike" dirty="0" err="1">
                <a:solidFill>
                  <a:srgbClr val="242424"/>
                </a:solidFill>
                <a:effectLst/>
                <a:latin typeface="Segoe UI" panose="020B0502040204020203" pitchFamily="34" charset="0"/>
              </a:rPr>
              <a:t>themselves.This</a:t>
            </a:r>
            <a:r>
              <a:rPr lang="en-GB" sz="1600" b="0" i="0" u="none" strike="noStrike" dirty="0">
                <a:solidFill>
                  <a:srgbClr val="242424"/>
                </a:solidFill>
                <a:effectLst/>
                <a:latin typeface="Segoe UI" panose="020B0502040204020203" pitchFamily="34" charset="0"/>
              </a:rPr>
              <a:t> is a stigma that we need to break. Its normal, it happens but help is  there when you need it. You just need to know where to look or how to reach out and ask. It starts with us listening- without judgement, offering support and encouraging open conversations. </a:t>
            </a:r>
            <a:br>
              <a:rPr lang="en-GB" sz="1600" dirty="0"/>
            </a:br>
            <a:r>
              <a:rPr lang="en-GB" sz="1600" b="0" i="0" u="none" strike="noStrike" dirty="0">
                <a:solidFill>
                  <a:srgbClr val="242424"/>
                </a:solidFill>
                <a:effectLst/>
                <a:latin typeface="Segoe UI" panose="020B0502040204020203" pitchFamily="34" charset="0"/>
              </a:rPr>
              <a:t>Mental Health Awareness isn't just about helping other people. Its also about taking care of ourselves.  So whether it's taking a walk, having a quiet break or reaching out to a loved one, small steps like that can make a BIG difference.  </a:t>
            </a:r>
            <a:br>
              <a:rPr lang="en-GB" sz="1600" dirty="0"/>
            </a:br>
            <a:r>
              <a:rPr lang="en-GB" sz="1600" b="0" i="0" u="none" strike="noStrike" dirty="0">
                <a:solidFill>
                  <a:srgbClr val="242424"/>
                </a:solidFill>
                <a:effectLst/>
                <a:latin typeface="Segoe UI" panose="020B0502040204020203" pitchFamily="34" charset="0"/>
              </a:rPr>
              <a:t>We need to create a society where everyone feels safe to seek help and where mental health is treated with the same importance as physical health.  Lets make sure that no one feels that they have to face their struggles along. IT'S OK NOT TO BE OK .💛🖤.</a:t>
            </a:r>
            <a:br>
              <a:rPr lang="en-GB" sz="1600" dirty="0"/>
            </a:br>
            <a:br>
              <a:rPr lang="en-GB" sz="1600" dirty="0"/>
            </a:br>
            <a:r>
              <a:rPr lang="en-GB" sz="1600" b="0" i="0" u="none" strike="noStrike" dirty="0">
                <a:solidFill>
                  <a:srgbClr val="242424"/>
                </a:solidFill>
                <a:effectLst/>
                <a:latin typeface="Segoe UI" panose="020B0502040204020203" pitchFamily="34" charset="0"/>
              </a:rPr>
              <a:t>Places to look and read.</a:t>
            </a:r>
            <a:br>
              <a:rPr lang="en-GB" sz="1600" dirty="0"/>
            </a:br>
            <a:br>
              <a:rPr lang="en-GB" sz="1400" dirty="0"/>
            </a:br>
            <a:r>
              <a:rPr lang="en-GB" sz="1400" b="0" i="0" dirty="0">
                <a:effectLst/>
                <a:latin typeface="Segoe UI" panose="020B0502040204020203" pitchFamily="34" charset="0"/>
                <a:hlinkClick r:id="rId2" tooltip="Protected by Outlook: http://www.mind.org.uk/. Click or tap to follow the link."/>
              </a:rPr>
              <a:t>https://emea01.safelinks.protection.outlook.com/?url=http%3A%2F%2Fwww.mind.org.uk%2F&amp;data=05%7C02%7C%7Cf72d10a491224ceb9fb908de081b0228%7C84df9e7fe9f640afb435aaaaaaaaaaaa%7C1%7C0%7C638957109249666419%7CUnknown%7CTWFpbGZsb3d8eyJFbXB0eU1hcGkiOnRydWUsIlYiOiIwLjAuMDAwMCIsIlAiOiJXaW4zMiIsIkFOIjoiTWFpbCIsIldUIjoyfQ%3D%3D%7C0%7C%7C%7C&amp;sdata=GdKfvlImvZomMGi5x%2FXkcVAy5eqEkcEoZsnKCC19xDE%3D&amp;reserved=0</a:t>
            </a:r>
            <a:br>
              <a:rPr lang="en-GB" sz="1400" dirty="0"/>
            </a:br>
            <a:r>
              <a:rPr lang="en-GB" sz="1400" b="0" i="0" dirty="0">
                <a:effectLst/>
                <a:latin typeface="Segoe UI" panose="020B0502040204020203" pitchFamily="34" charset="0"/>
                <a:hlinkClick r:id="rId3" tooltip="Protected by Outlook: http://www.nhs.uk/mental-health/. Click or tap to follow the link."/>
              </a:rPr>
              <a:t>https://emea01.safelinks.protection.outlook.com/?url=http%3A%2F%2Fwww.nhs.uk%2Fmental-health%2F&amp;data=05%7C02%7C%7Cf72d10a491224ceb9fb908de081b0228%7C84df9e7fe9f640afb435aaaaaaaaaaaa%7C1%7C0%7C638957109249692986%7CUnknown%7CTWFpbGZsb3d8eyJFbXB0eU1hcGkiOnRydWUsIlYiOiIwLjAuMDAwMCIsIlAiOiJXaW4zMiIsIkFOIjoiTWFpbCIsIldUIjoyfQ%3D%3D%7C0%7C%7C%7C&amp;sdata=NHtZr%2FxEJSPccXRxtiMr8e%2FskztkAZn8y6WM1sVzeMc%3D&amp;reserved=0</a:t>
            </a:r>
            <a:endParaRPr lang="en-US" sz="1400" dirty="0"/>
          </a:p>
        </p:txBody>
      </p:sp>
    </p:spTree>
    <p:extLst>
      <p:ext uri="{BB962C8B-B14F-4D97-AF65-F5344CB8AC3E}">
        <p14:creationId xmlns:p14="http://schemas.microsoft.com/office/powerpoint/2010/main" val="1634574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DFFC05B-6738-42DC-8BE6-C9279D17A4F6}"/>
              </a:ext>
            </a:extLst>
          </p:cNvPr>
          <p:cNvSpPr>
            <a:spLocks noGrp="1"/>
          </p:cNvSpPr>
          <p:nvPr>
            <p:ph type="sldNum" sz="quarter" idx="12"/>
          </p:nvPr>
        </p:nvSpPr>
        <p:spPr>
          <a:xfrm>
            <a:off x="10804358" y="5816819"/>
            <a:ext cx="549442" cy="365125"/>
          </a:xfrm>
        </p:spPr>
        <p:txBody>
          <a:bodyPr rtlCol="0" anchor="ctr">
            <a:normAutofit/>
          </a:bodyPr>
          <a:lstStyle/>
          <a:p>
            <a:pPr rtl="0">
              <a:spcAft>
                <a:spcPts val="600"/>
              </a:spcAft>
            </a:pPr>
            <a:fld id="{D495E168-DA5E-4888-8D8A-92B118324C14}" type="slidenum">
              <a:rPr lang="en-GB" smtClean="0"/>
              <a:pPr rtl="0">
                <a:spcAft>
                  <a:spcPts val="600"/>
                </a:spcAft>
              </a:pPr>
              <a:t>13</a:t>
            </a:fld>
            <a:endParaRPr lang="en-GB"/>
          </a:p>
        </p:txBody>
      </p:sp>
      <p:sp>
        <p:nvSpPr>
          <p:cNvPr id="2" name="Title 1">
            <a:extLst>
              <a:ext uri="{FF2B5EF4-FFF2-40B4-BE49-F238E27FC236}">
                <a16:creationId xmlns:a16="http://schemas.microsoft.com/office/drawing/2014/main" id="{64F79B87-4AA7-436A-A28E-213168C1C67B}"/>
              </a:ext>
            </a:extLst>
          </p:cNvPr>
          <p:cNvSpPr>
            <a:spLocks noGrp="1"/>
          </p:cNvSpPr>
          <p:nvPr>
            <p:ph type="title"/>
          </p:nvPr>
        </p:nvSpPr>
        <p:spPr>
          <a:xfrm>
            <a:off x="838200" y="365126"/>
            <a:ext cx="9050518" cy="945498"/>
          </a:xfrm>
        </p:spPr>
        <p:txBody>
          <a:bodyPr rtlCol="0" anchor="ctr">
            <a:normAutofit/>
          </a:bodyPr>
          <a:lstStyle/>
          <a:p>
            <a:pPr rtl="0"/>
            <a:r>
              <a:rPr lang="en-GB" dirty="0"/>
              <a:t>Not So Old Boys</a:t>
            </a:r>
          </a:p>
        </p:txBody>
      </p:sp>
      <p:sp>
        <p:nvSpPr>
          <p:cNvPr id="11" name="Text Placeholder 10">
            <a:extLst>
              <a:ext uri="{FF2B5EF4-FFF2-40B4-BE49-F238E27FC236}">
                <a16:creationId xmlns:a16="http://schemas.microsoft.com/office/drawing/2014/main" id="{1E3A61DE-4F8D-FA1E-2481-11DC27DA6A8D}"/>
              </a:ext>
            </a:extLst>
          </p:cNvPr>
          <p:cNvSpPr>
            <a:spLocks noGrp="1"/>
          </p:cNvSpPr>
          <p:nvPr>
            <p:ph type="body" idx="1"/>
          </p:nvPr>
        </p:nvSpPr>
        <p:spPr>
          <a:xfrm>
            <a:off x="812288" y="4660748"/>
            <a:ext cx="5157787" cy="421084"/>
          </a:xfrm>
        </p:spPr>
        <p:txBody>
          <a:bodyPr anchor="b">
            <a:normAutofit/>
          </a:bodyPr>
          <a:lstStyle/>
          <a:p>
            <a:r>
              <a:rPr lang="en-US" dirty="0"/>
              <a:t>Available on popular streaming platforms</a:t>
            </a:r>
            <a:endParaRPr lang="en-GB" dirty="0"/>
          </a:p>
        </p:txBody>
      </p:sp>
      <p:sp>
        <p:nvSpPr>
          <p:cNvPr id="12" name="Text Placeholder 6">
            <a:extLst>
              <a:ext uri="{FF2B5EF4-FFF2-40B4-BE49-F238E27FC236}">
                <a16:creationId xmlns:a16="http://schemas.microsoft.com/office/drawing/2014/main" id="{E600505E-FB30-E362-C5CA-B53621C0C4EC}"/>
              </a:ext>
            </a:extLst>
          </p:cNvPr>
          <p:cNvSpPr>
            <a:spLocks noGrp="1"/>
          </p:cNvSpPr>
          <p:nvPr>
            <p:ph sz="half" idx="2"/>
          </p:nvPr>
        </p:nvSpPr>
        <p:spPr>
          <a:xfrm>
            <a:off x="812289" y="1945756"/>
            <a:ext cx="5157787" cy="3387547"/>
          </a:xfrm>
        </p:spPr>
        <p:txBody>
          <a:bodyPr>
            <a:normAutofit/>
          </a:bodyPr>
          <a:lstStyle/>
          <a:p>
            <a:pPr marL="0" indent="0">
              <a:buNone/>
            </a:pPr>
            <a:r>
              <a:rPr lang="en-US" dirty="0"/>
              <a:t>After meeting through football and becoming a close knit group of friends. </a:t>
            </a:r>
          </a:p>
          <a:p>
            <a:pPr marL="0" indent="0">
              <a:buNone/>
            </a:pPr>
            <a:r>
              <a:rPr lang="en-US" dirty="0"/>
              <a:t>They decided to launch a podcast to discuss taboo topics and just let the world know what it's like to play on Saturday football.</a:t>
            </a:r>
          </a:p>
          <a:p>
            <a:pPr marL="0" indent="0">
              <a:buNone/>
            </a:pPr>
            <a:r>
              <a:rPr lang="en-US" dirty="0"/>
              <a:t>Follow the adventures of the Old </a:t>
            </a:r>
            <a:r>
              <a:rPr lang="en-US" dirty="0" err="1"/>
              <a:t>Wilsonians</a:t>
            </a:r>
            <a:r>
              <a:rPr lang="en-US" dirty="0"/>
              <a:t> Football Club through this Podcast and on Instagram.</a:t>
            </a:r>
          </a:p>
          <a:p>
            <a:endParaRPr lang="en-GB" dirty="0"/>
          </a:p>
        </p:txBody>
      </p:sp>
      <p:sp>
        <p:nvSpPr>
          <p:cNvPr id="24" name="Text Placeholder 23">
            <a:extLst>
              <a:ext uri="{FF2B5EF4-FFF2-40B4-BE49-F238E27FC236}">
                <a16:creationId xmlns:a16="http://schemas.microsoft.com/office/drawing/2014/main" id="{DA95CB00-346A-4BCB-AB0E-28FBDAD2E1ED}"/>
              </a:ext>
            </a:extLst>
          </p:cNvPr>
          <p:cNvSpPr>
            <a:spLocks noGrp="1"/>
          </p:cNvSpPr>
          <p:nvPr>
            <p:ph type="body" sz="quarter" idx="3"/>
          </p:nvPr>
        </p:nvSpPr>
        <p:spPr>
          <a:xfrm>
            <a:off x="836612" y="1039575"/>
            <a:ext cx="5183188" cy="417908"/>
          </a:xfrm>
        </p:spPr>
        <p:txBody>
          <a:bodyPr rtlCol="0" anchor="b">
            <a:normAutofit/>
          </a:bodyPr>
          <a:lstStyle/>
          <a:p>
            <a:pPr rtl="0"/>
            <a:r>
              <a:rPr lang="en-US" dirty="0"/>
              <a:t>Kicking taboo out of the game</a:t>
            </a:r>
          </a:p>
        </p:txBody>
      </p:sp>
      <p:pic>
        <p:nvPicPr>
          <p:cNvPr id="14" name="Picture Placeholder 13">
            <a:extLst>
              <a:ext uri="{FF2B5EF4-FFF2-40B4-BE49-F238E27FC236}">
                <a16:creationId xmlns:a16="http://schemas.microsoft.com/office/drawing/2014/main" id="{6D2A2984-909C-46E6-BA11-B06EBD98F0D9}"/>
              </a:ext>
            </a:extLst>
          </p:cNvPr>
          <p:cNvPicPr>
            <a:picLocks noGrp="1" noChangeAspect="1"/>
          </p:cNvPicPr>
          <p:nvPr>
            <p:ph sz="quarter" idx="4"/>
          </p:nvPr>
        </p:nvPicPr>
        <p:blipFill rotWithShape="1">
          <a:blip r:embed="rId3"/>
          <a:srcRect t="11938" b="22706"/>
          <a:stretch/>
        </p:blipFill>
        <p:spPr>
          <a:xfrm>
            <a:off x="6159500" y="2336158"/>
            <a:ext cx="5183188" cy="3387547"/>
          </a:xfrm>
          <a:noFill/>
        </p:spPr>
      </p:pic>
    </p:spTree>
    <p:extLst>
      <p:ext uri="{BB962C8B-B14F-4D97-AF65-F5344CB8AC3E}">
        <p14:creationId xmlns:p14="http://schemas.microsoft.com/office/powerpoint/2010/main" val="855870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E5D49-E249-409D-B751-A559433D91A4}"/>
              </a:ext>
            </a:extLst>
          </p:cNvPr>
          <p:cNvSpPr>
            <a:spLocks noGrp="1"/>
          </p:cNvSpPr>
          <p:nvPr>
            <p:ph type="title"/>
          </p:nvPr>
        </p:nvSpPr>
        <p:spPr/>
        <p:txBody>
          <a:bodyPr rtlCol="0"/>
          <a:lstStyle/>
          <a:p>
            <a:pPr rtl="0"/>
            <a:r>
              <a:rPr lang="en-US" noProof="1"/>
              <a:t>Results</a:t>
            </a:r>
            <a:endParaRPr lang="en-GB" noProof="1"/>
          </a:p>
        </p:txBody>
      </p:sp>
      <p:sp>
        <p:nvSpPr>
          <p:cNvPr id="5" name="Text Placeholder 4">
            <a:extLst>
              <a:ext uri="{FF2B5EF4-FFF2-40B4-BE49-F238E27FC236}">
                <a16:creationId xmlns:a16="http://schemas.microsoft.com/office/drawing/2014/main" id="{E8546E56-D449-4019-86AD-4F0D3A1474E8}"/>
              </a:ext>
            </a:extLst>
          </p:cNvPr>
          <p:cNvSpPr>
            <a:spLocks noGrp="1"/>
          </p:cNvSpPr>
          <p:nvPr>
            <p:ph type="body" sz="quarter" idx="16"/>
          </p:nvPr>
        </p:nvSpPr>
        <p:spPr>
          <a:xfrm>
            <a:off x="811744" y="3158410"/>
            <a:ext cx="2829243" cy="1846732"/>
          </a:xfrm>
        </p:spPr>
        <p:txBody>
          <a:bodyPr rtlCol="0"/>
          <a:lstStyle/>
          <a:p>
            <a:pPr rtl="0"/>
            <a:r>
              <a:rPr lang="en-GB" noProof="1"/>
              <a:t>A round up of all this week's results and scorers for the weekend of 11</a:t>
            </a:r>
            <a:r>
              <a:rPr lang="en-GB" baseline="30000" noProof="1"/>
              <a:t>th</a:t>
            </a:r>
            <a:r>
              <a:rPr lang="en-GB" noProof="1"/>
              <a:t> October 2025.</a:t>
            </a:r>
          </a:p>
        </p:txBody>
      </p:sp>
      <p:graphicFrame>
        <p:nvGraphicFramePr>
          <p:cNvPr id="7" name="Table Placeholder 6">
            <a:extLst>
              <a:ext uri="{FF2B5EF4-FFF2-40B4-BE49-F238E27FC236}">
                <a16:creationId xmlns:a16="http://schemas.microsoft.com/office/drawing/2014/main" id="{59C411DD-E4B1-441B-AB81-A9445E90878D}"/>
              </a:ext>
            </a:extLst>
          </p:cNvPr>
          <p:cNvGraphicFramePr>
            <a:graphicFrameLocks noGrp="1"/>
          </p:cNvGraphicFramePr>
          <p:nvPr>
            <p:ph type="tbl" sz="quarter" idx="17"/>
            <p:extLst>
              <p:ext uri="{D42A27DB-BD31-4B8C-83A1-F6EECF244321}">
                <p14:modId xmlns:p14="http://schemas.microsoft.com/office/powerpoint/2010/main" val="3229106687"/>
              </p:ext>
            </p:extLst>
          </p:nvPr>
        </p:nvGraphicFramePr>
        <p:xfrm>
          <a:off x="3932389" y="92651"/>
          <a:ext cx="7934714" cy="7208365"/>
        </p:xfrm>
        <a:graphic>
          <a:graphicData uri="http://schemas.openxmlformats.org/drawingml/2006/table">
            <a:tbl>
              <a:tblPr firstRow="1" bandRow="1">
                <a:tableStyleId>{5C22544A-7EE6-4342-B048-85BDC9FD1C3A}</a:tableStyleId>
              </a:tblPr>
              <a:tblGrid>
                <a:gridCol w="2660199">
                  <a:extLst>
                    <a:ext uri="{9D8B030D-6E8A-4147-A177-3AD203B41FA5}">
                      <a16:colId xmlns:a16="http://schemas.microsoft.com/office/drawing/2014/main" val="3413721457"/>
                    </a:ext>
                  </a:extLst>
                </a:gridCol>
                <a:gridCol w="1955064">
                  <a:extLst>
                    <a:ext uri="{9D8B030D-6E8A-4147-A177-3AD203B41FA5}">
                      <a16:colId xmlns:a16="http://schemas.microsoft.com/office/drawing/2014/main" val="2742567690"/>
                    </a:ext>
                  </a:extLst>
                </a:gridCol>
                <a:gridCol w="1607035">
                  <a:extLst>
                    <a:ext uri="{9D8B030D-6E8A-4147-A177-3AD203B41FA5}">
                      <a16:colId xmlns:a16="http://schemas.microsoft.com/office/drawing/2014/main" val="529259489"/>
                    </a:ext>
                  </a:extLst>
                </a:gridCol>
                <a:gridCol w="1712416">
                  <a:extLst>
                    <a:ext uri="{9D8B030D-6E8A-4147-A177-3AD203B41FA5}">
                      <a16:colId xmlns:a16="http://schemas.microsoft.com/office/drawing/2014/main" val="1743817430"/>
                    </a:ext>
                  </a:extLst>
                </a:gridCol>
              </a:tblGrid>
              <a:tr h="362606">
                <a:tc>
                  <a:txBody>
                    <a:bodyPr/>
                    <a:lstStyle/>
                    <a:p>
                      <a:pPr rtl="0"/>
                      <a:endParaRPr lang="en-GB" sz="1200" noProof="0" dirty="0">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r" rtl="0"/>
                      <a:r>
                        <a:rPr lang="en-US" sz="1200" noProof="0" dirty="0">
                          <a:latin typeface="+mn-lt"/>
                        </a:rPr>
                        <a:t>V</a:t>
                      </a:r>
                      <a:r>
                        <a:rPr lang="en-GB" sz="1200" noProof="0" dirty="0">
                          <a:latin typeface="+mn-lt"/>
                        </a:rPr>
                        <a: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r" rtl="0"/>
                      <a:r>
                        <a:rPr lang="en-GB" sz="1200" noProof="0" dirty="0">
                          <a:latin typeface="+mn-lt"/>
                        </a:rPr>
                        <a:t>Score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r" rtl="0"/>
                      <a:r>
                        <a:rPr lang="en-GB" sz="1200" noProof="0" dirty="0">
                          <a:latin typeface="+mn-lt"/>
                        </a:rPr>
                        <a:t>Scorers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96388793"/>
                  </a:ext>
                </a:extLst>
              </a:tr>
              <a:tr h="1005795">
                <a:tc>
                  <a:txBody>
                    <a:bodyPr/>
                    <a:lstStyle/>
                    <a:p>
                      <a:pPr marL="0" algn="l" defTabSz="914400" rtl="0" eaLnBrk="1" latinLnBrk="0" hangingPunct="1"/>
                      <a:r>
                        <a:rPr lang="en-GB" sz="1400" b="1" i="0" kern="1200" noProof="0" dirty="0">
                          <a:solidFill>
                            <a:schemeClr val="bg1"/>
                          </a:solidFill>
                          <a:latin typeface="+mn-lt"/>
                          <a:ea typeface="+mn-ea"/>
                          <a:cs typeface="+mn-cs"/>
                        </a:rPr>
                        <a:t>OWFC 1Xi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algn="r" defTabSz="914400" rtl="0" eaLnBrk="1" latinLnBrk="0" hangingPunct="1"/>
                      <a:r>
                        <a:rPr lang="en-GB" sz="1400" i="0" kern="1200" noProof="0" dirty="0">
                          <a:solidFill>
                            <a:schemeClr val="tx1">
                              <a:lumMod val="65000"/>
                              <a:lumOff val="35000"/>
                            </a:schemeClr>
                          </a:solidFill>
                          <a:latin typeface="+mn-lt"/>
                          <a:ea typeface="+mn-ea"/>
                          <a:cs typeface="+mn-cs"/>
                        </a:rPr>
                        <a:t>Bank of England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algn="r" defTabSz="914400" rtl="0" eaLnBrk="1" latinLnBrk="0" hangingPunct="1"/>
                      <a:r>
                        <a:rPr lang="en-GB" sz="1400" i="0" kern="1200" noProof="0" dirty="0">
                          <a:solidFill>
                            <a:schemeClr val="tx1">
                              <a:lumMod val="65000"/>
                              <a:lumOff val="35000"/>
                            </a:schemeClr>
                          </a:solidFill>
                          <a:latin typeface="+mn-lt"/>
                          <a:ea typeface="+mn-ea"/>
                          <a:cs typeface="+mn-cs"/>
                        </a:rPr>
                        <a:t>4-2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algn="r" defTabSz="914400" rtl="0" eaLnBrk="1" latinLnBrk="0" hangingPunct="1"/>
                      <a:r>
                        <a:rPr lang="en-GB" sz="1400" i="0" kern="1200" noProof="0" dirty="0">
                          <a:solidFill>
                            <a:schemeClr val="tx1">
                              <a:lumMod val="65000"/>
                              <a:lumOff val="35000"/>
                            </a:schemeClr>
                          </a:solidFill>
                          <a:latin typeface="+mn-lt"/>
                          <a:ea typeface="+mn-ea"/>
                          <a:cs typeface="+mn-cs"/>
                        </a:rPr>
                        <a:t>Farmer, Wright, </a:t>
                      </a:r>
                      <a:r>
                        <a:rPr lang="en-GB" sz="1400" i="0" kern="1200" noProof="0" dirty="0" err="1">
                          <a:solidFill>
                            <a:schemeClr val="tx1">
                              <a:lumMod val="65000"/>
                              <a:lumOff val="35000"/>
                            </a:schemeClr>
                          </a:solidFill>
                          <a:latin typeface="+mn-lt"/>
                          <a:ea typeface="+mn-ea"/>
                          <a:cs typeface="+mn-cs"/>
                        </a:rPr>
                        <a:t>Jeeven</a:t>
                      </a:r>
                      <a:r>
                        <a:rPr lang="en-GB" sz="1400" i="0" kern="1200" noProof="0" dirty="0">
                          <a:solidFill>
                            <a:schemeClr val="tx1">
                              <a:lumMod val="65000"/>
                              <a:lumOff val="35000"/>
                            </a:schemeClr>
                          </a:solidFill>
                          <a:latin typeface="+mn-lt"/>
                          <a:ea typeface="+mn-ea"/>
                          <a:cs typeface="+mn-cs"/>
                        </a:rPr>
                        <a:t>, </a:t>
                      </a:r>
                      <a:r>
                        <a:rPr lang="en-GB" sz="1400" i="0" kern="1200" noProof="0" dirty="0" err="1">
                          <a:solidFill>
                            <a:schemeClr val="tx1">
                              <a:lumMod val="65000"/>
                              <a:lumOff val="35000"/>
                            </a:schemeClr>
                          </a:solidFill>
                          <a:latin typeface="+mn-lt"/>
                          <a:ea typeface="+mn-ea"/>
                          <a:cs typeface="+mn-cs"/>
                        </a:rPr>
                        <a:t>Sitch</a:t>
                      </a:r>
                      <a:endParaRPr lang="en-GB" sz="14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2220844750"/>
                  </a:ext>
                </a:extLst>
              </a:tr>
              <a:tr h="718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2Xi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Orpington Town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13-0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lang="en-GB" sz="1400" i="0" kern="1200" noProof="0" dirty="0">
                          <a:solidFill>
                            <a:schemeClr val="tx1">
                              <a:lumMod val="65000"/>
                              <a:lumOff val="35000"/>
                            </a:schemeClr>
                          </a:solidFill>
                          <a:latin typeface="+mn-lt"/>
                          <a:ea typeface="+mn-ea"/>
                          <a:cs typeface="+mn-cs"/>
                        </a:rPr>
                        <a:t>Buddle-Smith 3, Sutherland 3, Forbes 2, Fitzgerald, Mansfield, Shelton, </a:t>
                      </a:r>
                      <a:r>
                        <a:rPr lang="en-GB" sz="1400" i="0" kern="1200" noProof="0" dirty="0" err="1">
                          <a:solidFill>
                            <a:schemeClr val="tx1">
                              <a:lumMod val="65000"/>
                              <a:lumOff val="35000"/>
                            </a:schemeClr>
                          </a:solidFill>
                          <a:latin typeface="+mn-lt"/>
                          <a:ea typeface="+mn-ea"/>
                          <a:cs typeface="+mn-cs"/>
                        </a:rPr>
                        <a:t>Binstead</a:t>
                      </a:r>
                      <a:r>
                        <a:rPr lang="en-GB" sz="1400" i="0" kern="1200" noProof="0" dirty="0">
                          <a:solidFill>
                            <a:schemeClr val="tx1">
                              <a:lumMod val="65000"/>
                              <a:lumOff val="35000"/>
                            </a:schemeClr>
                          </a:solidFill>
                          <a:latin typeface="+mn-lt"/>
                          <a:ea typeface="+mn-ea"/>
                          <a:cs typeface="+mn-cs"/>
                        </a:rPr>
                        <a:t>, </a:t>
                      </a:r>
                      <a:r>
                        <a:rPr lang="en-GB" sz="1400" i="0" kern="1200" noProof="0" dirty="0" err="1">
                          <a:solidFill>
                            <a:schemeClr val="tx1">
                              <a:lumMod val="65000"/>
                              <a:lumOff val="35000"/>
                            </a:schemeClr>
                          </a:solidFill>
                          <a:latin typeface="+mn-lt"/>
                          <a:ea typeface="+mn-ea"/>
                          <a:cs typeface="+mn-cs"/>
                        </a:rPr>
                        <a:t>Bogaard</a:t>
                      </a:r>
                      <a:endParaRPr lang="en-GB" sz="14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7549748"/>
                  </a:ext>
                </a:extLst>
              </a:tr>
              <a:tr h="7165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3Xi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srgbClr val="000000">
                              <a:lumMod val="65000"/>
                              <a:lumOff val="35000"/>
                            </a:srgbClr>
                          </a:solidFill>
                          <a:effectLst/>
                          <a:uLnTx/>
                          <a:uFillTx/>
                          <a:latin typeface="Arial"/>
                          <a:ea typeface="+mn-ea"/>
                          <a:cs typeface="+mn-cs"/>
                        </a:rPr>
                        <a:t>Sinjuns</a:t>
                      </a: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 Grammar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algn="r" defTabSz="914400" rtl="0" eaLnBrk="1" latinLnBrk="0" hangingPunct="1"/>
                      <a:endParaRPr lang="en-GB" sz="14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405194377"/>
                  </a:ext>
                </a:extLst>
              </a:tr>
              <a:tr h="6027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4Xi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srgbClr val="000000">
                              <a:lumMod val="65000"/>
                              <a:lumOff val="35000"/>
                            </a:srgbClr>
                          </a:solidFill>
                          <a:effectLst/>
                          <a:uLnTx/>
                          <a:uFillTx/>
                          <a:latin typeface="Arial"/>
                          <a:ea typeface="+mn-ea"/>
                          <a:cs typeface="+mn-cs"/>
                        </a:rPr>
                        <a:t>Meadonians</a:t>
                      </a: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lang="en-GB" sz="1400" i="0" kern="1200" noProof="0" dirty="0">
                          <a:solidFill>
                            <a:schemeClr val="tx1">
                              <a:lumMod val="65000"/>
                              <a:lumOff val="35000"/>
                            </a:schemeClr>
                          </a:solidFill>
                          <a:latin typeface="+mn-lt"/>
                          <a:ea typeface="+mn-ea"/>
                          <a:cs typeface="+mn-cs"/>
                        </a:rPr>
                        <a:t>Matt McDowell, Dan </a:t>
                      </a:r>
                      <a:r>
                        <a:rPr lang="en-GB" sz="1400" i="0" kern="1200" noProof="0" dirty="0" err="1">
                          <a:solidFill>
                            <a:schemeClr val="tx1">
                              <a:lumMod val="65000"/>
                              <a:lumOff val="35000"/>
                            </a:schemeClr>
                          </a:solidFill>
                          <a:latin typeface="+mn-lt"/>
                          <a:ea typeface="+mn-ea"/>
                          <a:cs typeface="+mn-cs"/>
                        </a:rPr>
                        <a:t>Whetton</a:t>
                      </a:r>
                      <a:r>
                        <a:rPr lang="en-GB" sz="1400" i="0" kern="1200" noProof="0" dirty="0">
                          <a:solidFill>
                            <a:schemeClr val="tx1">
                              <a:lumMod val="65000"/>
                              <a:lumOff val="35000"/>
                            </a:schemeClr>
                          </a:solidFill>
                          <a:latin typeface="+mn-lt"/>
                          <a:ea typeface="+mn-ea"/>
                          <a:cs typeface="+mn-cs"/>
                        </a:rPr>
                        <a:t>, Jack Burniston, Alex Duncan, OG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71604632"/>
                  </a:ext>
                </a:extLst>
              </a:tr>
              <a:tr h="5066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5Xi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Postponed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algn="r" defTabSz="914400" rtl="0" eaLnBrk="1" latinLnBrk="0" hangingPunct="1"/>
                      <a:endParaRPr lang="en-GB" sz="14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3455450201"/>
                  </a:ext>
                </a:extLst>
              </a:tr>
              <a:tr h="5075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6Xi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Civil Service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lang="en-GB" sz="1400" i="0" kern="1200" noProof="0" dirty="0">
                          <a:solidFill>
                            <a:schemeClr val="tx1">
                              <a:lumMod val="65000"/>
                              <a:lumOff val="35000"/>
                            </a:schemeClr>
                          </a:solidFill>
                          <a:latin typeface="+mn-lt"/>
                          <a:ea typeface="+mn-ea"/>
                          <a:cs typeface="+mn-cs"/>
                        </a:rPr>
                        <a:t>Jordan Richards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59252139"/>
                  </a:ext>
                </a:extLst>
              </a:tr>
              <a:tr h="5075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7Xi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4624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srgbClr val="000000">
                              <a:lumMod val="65000"/>
                              <a:lumOff val="35000"/>
                            </a:srgbClr>
                          </a:solidFill>
                          <a:effectLst/>
                          <a:uLnTx/>
                          <a:uFillTx/>
                          <a:latin typeface="Arial"/>
                          <a:ea typeface="+mn-ea"/>
                          <a:cs typeface="+mn-cs"/>
                        </a:rPr>
                        <a:t>Sedcopians</a:t>
                      </a: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4-8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lang="en-GB" sz="1400" i="0" kern="1200" noProof="0" dirty="0">
                          <a:solidFill>
                            <a:schemeClr val="tx1">
                              <a:lumMod val="65000"/>
                              <a:lumOff val="35000"/>
                            </a:schemeClr>
                          </a:solidFill>
                          <a:latin typeface="+mn-lt"/>
                          <a:ea typeface="+mn-ea"/>
                          <a:cs typeface="+mn-cs"/>
                        </a:rPr>
                        <a:t>Curtis 3, OG.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21763040"/>
                  </a:ext>
                </a:extLst>
              </a:tr>
              <a:tr h="9226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Vets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4624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Putney Old Boys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lang="en-GB" sz="1400" i="0" kern="1200" noProof="0" dirty="0">
                          <a:solidFill>
                            <a:schemeClr val="tx1">
                              <a:lumMod val="65000"/>
                              <a:lumOff val="35000"/>
                            </a:schemeClr>
                          </a:solidFill>
                          <a:latin typeface="+mn-lt"/>
                          <a:ea typeface="+mn-ea"/>
                          <a:cs typeface="+mn-cs"/>
                        </a:rPr>
                        <a:t>Andy Free, James </a:t>
                      </a:r>
                      <a:r>
                        <a:rPr lang="en-GB" sz="1400" i="0" kern="1200" noProof="0" dirty="0" err="1">
                          <a:solidFill>
                            <a:schemeClr val="tx1">
                              <a:lumMod val="65000"/>
                              <a:lumOff val="35000"/>
                            </a:schemeClr>
                          </a:solidFill>
                          <a:latin typeface="+mn-lt"/>
                          <a:ea typeface="+mn-ea"/>
                          <a:cs typeface="+mn-cs"/>
                        </a:rPr>
                        <a:t>Karamath</a:t>
                      </a:r>
                      <a:r>
                        <a:rPr lang="en-GB" sz="1400" i="0" kern="1200" noProof="0" dirty="0">
                          <a:solidFill>
                            <a:schemeClr val="tx1">
                              <a:lumMod val="65000"/>
                              <a:lumOff val="35000"/>
                            </a:schemeClr>
                          </a:solidFill>
                          <a:latin typeface="+mn-lt"/>
                          <a:ea typeface="+mn-ea"/>
                          <a:cs typeface="+mn-cs"/>
                        </a:rPr>
                        <a:t>, Andy Fox</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97910745"/>
                  </a:ext>
                </a:extLst>
              </a:tr>
              <a:tr h="3626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a:t>
                      </a:r>
                      <a:r>
                        <a:rPr lang="en-GB" sz="1400" b="1" i="0" kern="1200" noProof="0" dirty="0" err="1">
                          <a:solidFill>
                            <a:schemeClr val="bg1"/>
                          </a:solidFill>
                          <a:latin typeface="+mn-lt"/>
                          <a:ea typeface="+mn-ea"/>
                          <a:cs typeface="+mn-cs"/>
                        </a:rPr>
                        <a:t>SuperVets</a:t>
                      </a:r>
                      <a:r>
                        <a:rPr lang="en-GB" sz="1400" b="1" i="0" kern="1200" noProof="0" dirty="0">
                          <a:solidFill>
                            <a:schemeClr val="bg1"/>
                          </a:solidFill>
                          <a:latin typeface="+mn-lt"/>
                          <a:ea typeface="+mn-ea"/>
                          <a:cs typeface="+mn-cs"/>
                        </a:rPr>
                        <a:t>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4624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No Game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endParaRPr lang="en-GB" sz="14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21869143"/>
                  </a:ext>
                </a:extLst>
              </a:tr>
            </a:tbl>
          </a:graphicData>
        </a:graphic>
      </p:graphicFrame>
    </p:spTree>
    <p:extLst>
      <p:ext uri="{BB962C8B-B14F-4D97-AF65-F5344CB8AC3E}">
        <p14:creationId xmlns:p14="http://schemas.microsoft.com/office/powerpoint/2010/main" val="3011202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E2DB1F7-0313-1623-E8F4-2EAE4C5B4B0A}"/>
              </a:ext>
            </a:extLst>
          </p:cNvPr>
          <p:cNvSpPr>
            <a:spLocks noGrp="1"/>
          </p:cNvSpPr>
          <p:nvPr>
            <p:ph type="sldNum" sz="quarter" idx="12"/>
          </p:nvPr>
        </p:nvSpPr>
        <p:spPr/>
        <p:txBody>
          <a:bodyPr/>
          <a:lstStyle/>
          <a:p>
            <a:pPr rtl="0"/>
            <a:fld id="{D495E168-DA5E-4888-8D8A-92B118324C14}" type="slidenum">
              <a:rPr lang="en-GB" noProof="0" smtClean="0"/>
              <a:t>15</a:t>
            </a:fld>
            <a:endParaRPr lang="en-GB" noProof="0"/>
          </a:p>
        </p:txBody>
      </p:sp>
      <p:sp>
        <p:nvSpPr>
          <p:cNvPr id="5" name="TextBox 4">
            <a:extLst>
              <a:ext uri="{FF2B5EF4-FFF2-40B4-BE49-F238E27FC236}">
                <a16:creationId xmlns:a16="http://schemas.microsoft.com/office/drawing/2014/main" id="{C95A7433-F929-5353-5CEC-FDD41D5EB99E}"/>
              </a:ext>
            </a:extLst>
          </p:cNvPr>
          <p:cNvSpPr txBox="1"/>
          <p:nvPr/>
        </p:nvSpPr>
        <p:spPr>
          <a:xfrm>
            <a:off x="264920" y="136733"/>
            <a:ext cx="11194990" cy="6340197"/>
          </a:xfrm>
          <a:prstGeom prst="rect">
            <a:avLst/>
          </a:prstGeom>
          <a:noFill/>
        </p:spPr>
        <p:txBody>
          <a:bodyPr wrap="square">
            <a:spAutoFit/>
          </a:bodyPr>
          <a:lstStyle/>
          <a:p>
            <a:r>
              <a:rPr lang="en-GB" sz="1400" b="0" i="0" u="none" strike="noStrike" dirty="0">
                <a:solidFill>
                  <a:srgbClr val="242424"/>
                </a:solidFill>
                <a:effectLst/>
                <a:latin typeface="Segoe UI" panose="020B0502040204020203" pitchFamily="34" charset="0"/>
              </a:rPr>
              <a:t>The 1s welcomed Bank Of England to Hayes, OW's closest challengers in last season's title win and who also came into the game off the back of 2 wins from 2 in the league. The 1st were rocking the white change strip with the ever prepared James supplying the matching ankle tape. Professionalism personified. </a:t>
            </a:r>
            <a:br>
              <a:rPr lang="en-GB" sz="1400" dirty="0"/>
            </a:br>
            <a:br>
              <a:rPr lang="en-GB" sz="1400" dirty="0"/>
            </a:br>
            <a:r>
              <a:rPr lang="en-GB" sz="1400" b="0" i="0" u="none" strike="noStrike" dirty="0">
                <a:solidFill>
                  <a:srgbClr val="242424"/>
                </a:solidFill>
                <a:effectLst/>
                <a:latin typeface="Segoe UI" panose="020B0502040204020203" pitchFamily="34" charset="0"/>
              </a:rPr>
              <a:t>Were BoE's minds in the right headspace with tough inflationary decisions looming ahead of the November budget? Were OWs tactical back-to-back 1st round cup exits going to pay dividend? Time will tell on a glorious, sunny autumn afternoon.</a:t>
            </a:r>
            <a:br>
              <a:rPr lang="en-GB" sz="1400" dirty="0"/>
            </a:br>
            <a:br>
              <a:rPr lang="en-GB" sz="1400" dirty="0"/>
            </a:br>
            <a:r>
              <a:rPr lang="en-GB" sz="1400" b="0" i="0" u="none" strike="noStrike" dirty="0">
                <a:solidFill>
                  <a:srgbClr val="242424"/>
                </a:solidFill>
                <a:effectLst/>
                <a:latin typeface="Segoe UI" panose="020B0502040204020203" pitchFamily="34" charset="0"/>
              </a:rPr>
              <a:t>The 1s started well, dominating possession and stringing short, sharp passes together, with </a:t>
            </a:r>
            <a:r>
              <a:rPr lang="en-GB" sz="1400" b="0" i="0" u="none" strike="noStrike" dirty="0" err="1">
                <a:solidFill>
                  <a:srgbClr val="242424"/>
                </a:solidFill>
                <a:effectLst/>
                <a:latin typeface="Segoe UI" panose="020B0502040204020203" pitchFamily="34" charset="0"/>
              </a:rPr>
              <a:t>Sitch</a:t>
            </a:r>
            <a:r>
              <a:rPr lang="en-GB" sz="1400" b="0" i="0" u="none" strike="noStrike" dirty="0">
                <a:solidFill>
                  <a:srgbClr val="242424"/>
                </a:solidFill>
                <a:effectLst/>
                <a:latin typeface="Segoe UI" panose="020B0502040204020203" pitchFamily="34" charset="0"/>
              </a:rPr>
              <a:t>, Henry and Farmer looking threatening and the midfield trio paying close attention to BoE's infamous Podgy Pirlo. However, it was Bank who struck first, with a tame effort finding the back of the net after an uncharacteristic mix up between James and Kaya. 1-0. Not to be deterred, OWs continued to play well and were rewarded with an equaliser after </a:t>
            </a:r>
            <a:r>
              <a:rPr lang="en-GB" sz="1400" b="0" i="0" u="none" strike="noStrike" dirty="0" err="1">
                <a:solidFill>
                  <a:srgbClr val="242424"/>
                </a:solidFill>
                <a:effectLst/>
                <a:latin typeface="Segoe UI" panose="020B0502040204020203" pitchFamily="34" charset="0"/>
              </a:rPr>
              <a:t>Jeeven</a:t>
            </a:r>
            <a:r>
              <a:rPr lang="en-GB" sz="1400" b="0" i="0" u="none" strike="noStrike" dirty="0">
                <a:solidFill>
                  <a:srgbClr val="242424"/>
                </a:solidFill>
                <a:effectLst/>
                <a:latin typeface="Segoe UI" panose="020B0502040204020203" pitchFamily="34" charset="0"/>
              </a:rPr>
              <a:t> pivoted and found Farmer who slotted the ball home, 1-1. A 2nd for the home side subsequently followed, a </a:t>
            </a:r>
            <a:r>
              <a:rPr lang="en-GB" sz="1400" b="0" i="0" u="none" strike="noStrike" dirty="0" err="1">
                <a:solidFill>
                  <a:srgbClr val="242424"/>
                </a:solidFill>
                <a:effectLst/>
                <a:latin typeface="Segoe UI" panose="020B0502040204020203" pitchFamily="34" charset="0"/>
              </a:rPr>
              <a:t>Jeeven</a:t>
            </a:r>
            <a:r>
              <a:rPr lang="en-GB" sz="1400" b="0" i="0" u="none" strike="noStrike" dirty="0">
                <a:solidFill>
                  <a:srgbClr val="242424"/>
                </a:solidFill>
                <a:effectLst/>
                <a:latin typeface="Segoe UI" panose="020B0502040204020203" pitchFamily="34" charset="0"/>
              </a:rPr>
              <a:t> corner found Tree who nudged it on to James at the far post who headed it back across to an open Wright to nod home. A late, rare foray into OWs half saw Bank come closer to equalising, only to be denied by the crossbar. OWs took a well-deserved 2-1 lead into HT.</a:t>
            </a:r>
            <a:br>
              <a:rPr lang="en-GB" sz="1400" dirty="0"/>
            </a:br>
            <a:br>
              <a:rPr lang="en-GB" sz="1400" dirty="0"/>
            </a:br>
            <a:r>
              <a:rPr lang="en-GB" sz="1400" b="0" i="0" u="none" strike="noStrike" dirty="0">
                <a:solidFill>
                  <a:srgbClr val="242424"/>
                </a:solidFill>
                <a:effectLst/>
                <a:latin typeface="Segoe UI" panose="020B0502040204020203" pitchFamily="34" charset="0"/>
              </a:rPr>
              <a:t>HT break began with Kirby laying down the law with a justified dad-like speech to ease off the Ref. Expertly delivered might I add, reaping the rewards of 45mins rehearsing on the bench. Discussions followed revolving around the sentiment that despite the lead, the 1s had multiple gears in the locker and it was time to kill the game.</a:t>
            </a:r>
            <a:br>
              <a:rPr lang="en-GB" sz="1400" dirty="0"/>
            </a:br>
            <a:br>
              <a:rPr lang="en-GB" sz="1400" dirty="0"/>
            </a:br>
            <a:r>
              <a:rPr lang="en-GB" sz="1400" b="0" i="0" u="none" strike="noStrike" dirty="0">
                <a:solidFill>
                  <a:srgbClr val="242424"/>
                </a:solidFill>
                <a:effectLst/>
                <a:latin typeface="Segoe UI" panose="020B0502040204020203" pitchFamily="34" charset="0"/>
              </a:rPr>
              <a:t>A request to kill the game was called for and duly delivered with the next 25mins representing the 1s best passage of play all season. The third for OWs came from a Kirby ball into the box which was flicked on by Farmer to a late arriving </a:t>
            </a:r>
            <a:r>
              <a:rPr lang="en-GB" sz="1400" b="0" i="0" u="none" strike="noStrike" dirty="0" err="1">
                <a:solidFill>
                  <a:srgbClr val="242424"/>
                </a:solidFill>
                <a:effectLst/>
                <a:latin typeface="Segoe UI" panose="020B0502040204020203" pitchFamily="34" charset="0"/>
              </a:rPr>
              <a:t>Jeeven</a:t>
            </a:r>
            <a:r>
              <a:rPr lang="en-GB" sz="1400" b="0" i="0" u="none" strike="noStrike" dirty="0">
                <a:solidFill>
                  <a:srgbClr val="242424"/>
                </a:solidFill>
                <a:effectLst/>
                <a:latin typeface="Segoe UI" panose="020B0502040204020203" pitchFamily="34" charset="0"/>
              </a:rPr>
              <a:t> to rifle one into the bottom corner with his left foot. The jubilant onlookers did not have to wait long for a 4th, Henry flicking one onto the fox in the box, </a:t>
            </a:r>
            <a:r>
              <a:rPr lang="en-GB" sz="1400" b="0" i="0" u="none" strike="noStrike" dirty="0" err="1">
                <a:solidFill>
                  <a:srgbClr val="242424"/>
                </a:solidFill>
                <a:effectLst/>
                <a:latin typeface="Segoe UI" panose="020B0502040204020203" pitchFamily="34" charset="0"/>
              </a:rPr>
              <a:t>Sitch</a:t>
            </a:r>
            <a:r>
              <a:rPr lang="en-GB" sz="1400" b="0" i="0" u="none" strike="noStrike" dirty="0">
                <a:solidFill>
                  <a:srgbClr val="242424"/>
                </a:solidFill>
                <a:effectLst/>
                <a:latin typeface="Segoe UI" panose="020B0502040204020203" pitchFamily="34" charset="0"/>
              </a:rPr>
              <a:t>, who expertly lobbed the keeper from 10 yards out to round off an excellent display leading the line. The final quarter of the game became stretched as legs tired on a sun kissed Hayes. Bank did manage to pull one back late on but proved to be nothing more than a consolation. Full time, 4-2. </a:t>
            </a:r>
            <a:br>
              <a:rPr lang="en-GB" sz="1400" dirty="0"/>
            </a:br>
            <a:br>
              <a:rPr lang="en-GB" sz="1400" dirty="0"/>
            </a:br>
            <a:r>
              <a:rPr lang="en-GB" sz="1400" b="0" i="0" u="none" strike="noStrike" dirty="0">
                <a:solidFill>
                  <a:srgbClr val="242424"/>
                </a:solidFill>
                <a:effectLst/>
                <a:latin typeface="Segoe UI" panose="020B0502040204020203" pitchFamily="34" charset="0"/>
              </a:rPr>
              <a:t>3 from 3 in the league for the 1s, the title charge well and truly has commenced. Roll on West Wickham next week. UT1s</a:t>
            </a:r>
            <a:br>
              <a:rPr lang="en-GB" sz="1400" dirty="0"/>
            </a:br>
            <a:br>
              <a:rPr lang="en-GB" sz="1400" dirty="0"/>
            </a:br>
            <a:r>
              <a:rPr lang="en-GB" sz="1400" b="0" i="0" u="none" strike="noStrike" dirty="0" err="1">
                <a:solidFill>
                  <a:srgbClr val="242424"/>
                </a:solidFill>
                <a:effectLst/>
                <a:latin typeface="Segoe UI" panose="020B0502040204020203" pitchFamily="34" charset="0"/>
              </a:rPr>
              <a:t>MotM</a:t>
            </a:r>
            <a:r>
              <a:rPr lang="en-GB" sz="1400" b="0" i="0" u="none" strike="noStrike" dirty="0">
                <a:solidFill>
                  <a:srgbClr val="242424"/>
                </a:solidFill>
                <a:effectLst/>
                <a:latin typeface="Segoe UI" panose="020B0502040204020203" pitchFamily="34" charset="0"/>
              </a:rPr>
              <a:t>: O </a:t>
            </a:r>
            <a:r>
              <a:rPr lang="en-GB" sz="1400" b="0" i="0" u="none" strike="noStrike" dirty="0" err="1">
                <a:solidFill>
                  <a:srgbClr val="242424"/>
                </a:solidFill>
                <a:effectLst/>
                <a:latin typeface="Segoe UI" panose="020B0502040204020203" pitchFamily="34" charset="0"/>
              </a:rPr>
              <a:t>Sitch</a:t>
            </a:r>
            <a:endParaRPr lang="en-US" sz="1400" dirty="0"/>
          </a:p>
        </p:txBody>
      </p:sp>
    </p:spTree>
    <p:extLst>
      <p:ext uri="{BB962C8B-B14F-4D97-AF65-F5344CB8AC3E}">
        <p14:creationId xmlns:p14="http://schemas.microsoft.com/office/powerpoint/2010/main" val="1650854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D47D594-D4C5-A1A2-CA0B-48538E59C31D}"/>
              </a:ext>
            </a:extLst>
          </p:cNvPr>
          <p:cNvSpPr>
            <a:spLocks noGrp="1"/>
          </p:cNvSpPr>
          <p:nvPr>
            <p:ph type="sldNum" sz="quarter" idx="12"/>
          </p:nvPr>
        </p:nvSpPr>
        <p:spPr/>
        <p:txBody>
          <a:bodyPr/>
          <a:lstStyle/>
          <a:p>
            <a:pPr rtl="0"/>
            <a:fld id="{D495E168-DA5E-4888-8D8A-92B118324C14}" type="slidenum">
              <a:rPr lang="en-GB" noProof="0" smtClean="0"/>
              <a:t>16</a:t>
            </a:fld>
            <a:endParaRPr lang="en-GB" noProof="0"/>
          </a:p>
        </p:txBody>
      </p:sp>
      <p:sp>
        <p:nvSpPr>
          <p:cNvPr id="8" name="TextBox 7">
            <a:extLst>
              <a:ext uri="{FF2B5EF4-FFF2-40B4-BE49-F238E27FC236}">
                <a16:creationId xmlns:a16="http://schemas.microsoft.com/office/drawing/2014/main" id="{9D790BD7-8A40-0DE1-F4B0-B0FF3B9DE2DF}"/>
              </a:ext>
            </a:extLst>
          </p:cNvPr>
          <p:cNvSpPr txBox="1"/>
          <p:nvPr/>
        </p:nvSpPr>
        <p:spPr>
          <a:xfrm>
            <a:off x="111095" y="0"/>
            <a:ext cx="11853017" cy="7109639"/>
          </a:xfrm>
          <a:prstGeom prst="rect">
            <a:avLst/>
          </a:prstGeom>
          <a:noFill/>
        </p:spPr>
        <p:txBody>
          <a:bodyPr wrap="square">
            <a:spAutoFit/>
          </a:bodyPr>
          <a:lstStyle/>
          <a:p>
            <a:r>
              <a:rPr lang="en-GB" sz="1200" b="0" i="0" u="none" strike="noStrike" dirty="0">
                <a:solidFill>
                  <a:srgbClr val="242424"/>
                </a:solidFill>
                <a:effectLst/>
                <a:latin typeface="Segoe UI" panose="020B0502040204020203" pitchFamily="34" charset="0"/>
              </a:rPr>
              <a:t>OWFC 2s 13 v 0 Orpington Town 2s</a:t>
            </a:r>
            <a:br>
              <a:rPr lang="en-GB" sz="1200" dirty="0"/>
            </a:br>
            <a:br>
              <a:rPr lang="en-GB" sz="1200" dirty="0"/>
            </a:br>
            <a:r>
              <a:rPr lang="en-GB" sz="1200" b="0" i="0" u="none" strike="noStrike" dirty="0">
                <a:solidFill>
                  <a:srgbClr val="242424"/>
                </a:solidFill>
                <a:effectLst/>
                <a:latin typeface="Segoe UI" panose="020B0502040204020203" pitchFamily="34" charset="0"/>
              </a:rPr>
              <a:t>Old Wilsonian 2s arrived nice and early at fortress Hayes for a 1.30 kick off, if only the referee had read his emails correctly..... Early pints were off the cards.</a:t>
            </a:r>
            <a:br>
              <a:rPr lang="en-GB" sz="1200" dirty="0"/>
            </a:br>
            <a:br>
              <a:rPr lang="en-GB" sz="1200" dirty="0"/>
            </a:br>
            <a:r>
              <a:rPr lang="en-GB" sz="1200" b="0" i="0" u="none" strike="noStrike" dirty="0">
                <a:solidFill>
                  <a:srgbClr val="242424"/>
                </a:solidFill>
                <a:effectLst/>
                <a:latin typeface="Segoe UI" panose="020B0502040204020203" pitchFamily="34" charset="0"/>
              </a:rPr>
              <a:t>The local cup often brings a tasty derby, but Orpington Town 2s turned up &amp; we had little to go on bar their poor league form (which tier that league sits in, who knows?). </a:t>
            </a:r>
            <a:br>
              <a:rPr lang="en-GB" sz="1200" dirty="0"/>
            </a:br>
            <a:br>
              <a:rPr lang="en-GB" sz="1200" dirty="0"/>
            </a:br>
            <a:r>
              <a:rPr lang="en-GB" sz="1200" b="0" i="0" u="none" strike="noStrike" dirty="0">
                <a:solidFill>
                  <a:srgbClr val="242424"/>
                </a:solidFill>
                <a:effectLst/>
                <a:latin typeface="Segoe UI" panose="020B0502040204020203" pitchFamily="34" charset="0"/>
              </a:rPr>
              <a:t>OW 2s moved the ball quickly from the off &amp; we soon found ourselves exploiting the wide spaces with Ryan &amp; George shifting us left to right. It was down the right side we found success to begin with as a cross from QUASHIE found BUDDLE-SMITH at the back post who tapped it home into a fairly open goal. Very soon after that an almost carbon copy opportunity landed at FORBE's feet who similarly buried his chance at the first time of asking. The oppo were lacking organisation and to begin with we were ruthless in breaking them down, drawing them in and moving the ball through a </a:t>
            </a:r>
            <a:r>
              <a:rPr lang="en-GB" sz="1200" b="0" i="0" u="none" strike="noStrike" dirty="0" err="1">
                <a:solidFill>
                  <a:srgbClr val="242424"/>
                </a:solidFill>
                <a:effectLst/>
                <a:latin typeface="Segoe UI" panose="020B0502040204020203" pitchFamily="34" charset="0"/>
              </a:rPr>
              <a:t>defense</a:t>
            </a:r>
            <a:r>
              <a:rPr lang="en-GB" sz="1200" b="0" i="0" u="none" strike="noStrike" dirty="0">
                <a:solidFill>
                  <a:srgbClr val="242424"/>
                </a:solidFill>
                <a:effectLst/>
                <a:latin typeface="Segoe UI" panose="020B0502040204020203" pitchFamily="34" charset="0"/>
              </a:rPr>
              <a:t> that was offering little resistance. BUDDLE-SMITH lashes one into the roof of the net after some good work from AMRANE, linking up with Marley &amp; Billy on our right flank. FORBES scored again before the half time whistle, can't remember how it happened but he ended up 1v1 with the keeper, I think AMRANE played a through ball. </a:t>
            </a:r>
            <a:br>
              <a:rPr lang="en-GB" sz="1200" dirty="0"/>
            </a:br>
            <a:br>
              <a:rPr lang="en-GB" sz="1200" dirty="0"/>
            </a:br>
            <a:r>
              <a:rPr lang="en-GB" sz="1200" b="0" i="0" u="none" strike="noStrike" dirty="0">
                <a:solidFill>
                  <a:srgbClr val="242424"/>
                </a:solidFill>
                <a:effectLst/>
                <a:latin typeface="Segoe UI" panose="020B0502040204020203" pitchFamily="34" charset="0"/>
              </a:rPr>
              <a:t>Our focus shifted to ensuring we continued doing the right things and avoiding the inevitable nonsense a thrashing can bring. Unfortunately Orpington showed little bite and willing to fight back, although their effort can't really be faulted - the sides were unmatched on the day. </a:t>
            </a:r>
            <a:br>
              <a:rPr lang="en-GB" sz="1200" dirty="0"/>
            </a:br>
            <a:br>
              <a:rPr lang="en-GB" sz="1200" dirty="0"/>
            </a:br>
            <a:r>
              <a:rPr lang="en-GB" sz="1200" b="0" i="0" u="none" strike="noStrike" dirty="0">
                <a:solidFill>
                  <a:srgbClr val="242424"/>
                </a:solidFill>
                <a:effectLst/>
                <a:latin typeface="Segoe UI" panose="020B0502040204020203" pitchFamily="34" charset="0"/>
              </a:rPr>
              <a:t>The second half began much the same way the first did, a bombardment from OWs eventually ended with the ball finding a marauding run from MANSFIELD who crossed the ball to the back post &amp; BUDDLE-SMITH completed his hat trick with his first ever header. Nils was causing carnage up front, stretching the game, pushing Orpington further and further back. BUDDLE-SMITH whipped in an almost perfect corner, which reached an almost surprised SUTHERLAND flicked past the keeper under little pressure. After further pressure, the ball found SUTHERLAND yet again, who rifled his chance into the top corner of the net - I think it was a BOGAARD assist but can't be sure. FITZGERALD also scored at some point and I can already imagine he'll be annoyed I can't remember it so we'll await his response in the group chat. </a:t>
            </a:r>
            <a:br>
              <a:rPr lang="en-GB" sz="1200" dirty="0"/>
            </a:br>
            <a:br>
              <a:rPr lang="en-GB" sz="1200" dirty="0"/>
            </a:br>
            <a:r>
              <a:rPr lang="en-GB" sz="1200" b="0" i="0" u="none" strike="noStrike" dirty="0">
                <a:solidFill>
                  <a:srgbClr val="242424"/>
                </a:solidFill>
                <a:effectLst/>
                <a:latin typeface="Segoe UI" panose="020B0502040204020203" pitchFamily="34" charset="0"/>
              </a:rPr>
              <a:t>At 9 nil, with the game in the balance, MANSFIELD picked the ball up, put his head down and drove into box drawing a reckless foul from Orpington's left </a:t>
            </a:r>
            <a:r>
              <a:rPr lang="en-GB" sz="1200" b="0" i="0" u="none" strike="noStrike" dirty="0" err="1">
                <a:solidFill>
                  <a:srgbClr val="242424"/>
                </a:solidFill>
                <a:effectLst/>
                <a:latin typeface="Segoe UI" panose="020B0502040204020203" pitchFamily="34" charset="0"/>
              </a:rPr>
              <a:t>backz</a:t>
            </a:r>
            <a:r>
              <a:rPr lang="en-GB" sz="1200" b="0" i="0" u="none" strike="noStrike" dirty="0">
                <a:solidFill>
                  <a:srgbClr val="242424"/>
                </a:solidFill>
                <a:effectLst/>
                <a:latin typeface="Segoe UI" panose="020B0502040204020203" pitchFamily="34" charset="0"/>
              </a:rPr>
              <a:t> penalty awarded. Local cup runs are an extremely important part of the season &amp; thankfully SHELTON was on the pitch and willing to step up given the extreme pressure. With a large crowd gathering he slotted his penalty in the bottom left corner.  </a:t>
            </a:r>
            <a:br>
              <a:rPr lang="en-GB" sz="1200" dirty="0"/>
            </a:br>
            <a:br>
              <a:rPr lang="en-GB" sz="1200" dirty="0"/>
            </a:br>
            <a:r>
              <a:rPr lang="en-GB" sz="1200" b="0" i="0" u="none" strike="noStrike" dirty="0">
                <a:solidFill>
                  <a:srgbClr val="242424"/>
                </a:solidFill>
                <a:effectLst/>
                <a:latin typeface="Segoe UI" panose="020B0502040204020203" pitchFamily="34" charset="0"/>
              </a:rPr>
              <a:t>At this point SUTHERLAND was shooting on site, the Scotsman chasing his first ever hat trick. One of these shots landed at the feet of BOGAARD who calmly slotted home for his first goal of the season. At this point Orpington 2s we're justifiably fed up and their </a:t>
            </a:r>
            <a:r>
              <a:rPr lang="en-GB" sz="1200" b="0" i="0" u="none" strike="noStrike" dirty="0" err="1">
                <a:solidFill>
                  <a:srgbClr val="242424"/>
                </a:solidFill>
                <a:effectLst/>
                <a:latin typeface="Segoe UI" panose="020B0502040204020203" pitchFamily="34" charset="0"/>
              </a:rPr>
              <a:t>defense</a:t>
            </a:r>
            <a:r>
              <a:rPr lang="en-GB" sz="1200" b="0" i="0" u="none" strike="noStrike" dirty="0">
                <a:solidFill>
                  <a:srgbClr val="242424"/>
                </a:solidFill>
                <a:effectLst/>
                <a:latin typeface="Segoe UI" panose="020B0502040204020203" pitchFamily="34" charset="0"/>
              </a:rPr>
              <a:t> was receiving little support from the remaining players - it was time to cash in for OW 2s. From a BINFIELD corner, the ball </a:t>
            </a:r>
            <a:r>
              <a:rPr lang="en-GB" sz="1200" b="0" i="0" u="none" strike="noStrike" dirty="0" err="1">
                <a:solidFill>
                  <a:srgbClr val="242424"/>
                </a:solidFill>
                <a:effectLst/>
                <a:latin typeface="Segoe UI" panose="020B0502040204020203" pitchFamily="34" charset="0"/>
              </a:rPr>
              <a:t>richoted</a:t>
            </a:r>
            <a:r>
              <a:rPr lang="en-GB" sz="1200" b="0" i="0" u="none" strike="noStrike" dirty="0">
                <a:solidFill>
                  <a:srgbClr val="242424"/>
                </a:solidFill>
                <a:effectLst/>
                <a:latin typeface="Segoe UI" panose="020B0502040204020203" pitchFamily="34" charset="0"/>
              </a:rPr>
              <a:t> a couple of times before landing at the feet of SUTHERLAND who poked the ball home, completing his hat trick. The ball found MANSFIELD on the corner of the box who calmly slotted home for his first goal of the season. BINFIELD may well be as annoyed as FITZGERALD as I have it noted down here that he scored as well but I cannot for the life of me remember how it happened. A resounding win for OW 2s who remain unbeaten for the season &amp; turn their head to another cup game on the 18th. </a:t>
            </a:r>
            <a:br>
              <a:rPr lang="en-GB" sz="1200" dirty="0"/>
            </a:br>
            <a:br>
              <a:rPr lang="en-GB" sz="1200" dirty="0"/>
            </a:br>
            <a:r>
              <a:rPr lang="en-GB" sz="1200" b="0" i="0" u="none" strike="noStrike" dirty="0">
                <a:solidFill>
                  <a:srgbClr val="242424"/>
                </a:solidFill>
                <a:effectLst/>
                <a:latin typeface="Segoe UI" panose="020B0502040204020203" pitchFamily="34" charset="0"/>
              </a:rPr>
              <a:t>Squad: W. </a:t>
            </a:r>
            <a:r>
              <a:rPr lang="en-GB" sz="1200" b="0" i="0" u="none" strike="noStrike" dirty="0" err="1">
                <a:solidFill>
                  <a:srgbClr val="242424"/>
                </a:solidFill>
                <a:effectLst/>
                <a:latin typeface="Segoe UI" panose="020B0502040204020203" pitchFamily="34" charset="0"/>
              </a:rPr>
              <a:t>Humprhies</a:t>
            </a:r>
            <a:r>
              <a:rPr lang="en-GB" sz="1200" b="0" i="0" u="none" strike="noStrike" dirty="0">
                <a:solidFill>
                  <a:srgbClr val="242424"/>
                </a:solidFill>
                <a:effectLst/>
                <a:latin typeface="Segoe UI" panose="020B0502040204020203" pitchFamily="34" charset="0"/>
              </a:rPr>
              <a:t>, B. Mansfield, </a:t>
            </a:r>
            <a:r>
              <a:rPr lang="en-GB" sz="1200" b="0" i="0" u="none" strike="noStrike" dirty="0" err="1">
                <a:solidFill>
                  <a:srgbClr val="242424"/>
                </a:solidFill>
                <a:effectLst/>
                <a:latin typeface="Segoe UI" panose="020B0502040204020203" pitchFamily="34" charset="0"/>
              </a:rPr>
              <a:t>J.Shelton</a:t>
            </a:r>
            <a:r>
              <a:rPr lang="en-GB" sz="1200" b="0" i="0" u="none" strike="noStrike" dirty="0">
                <a:solidFill>
                  <a:srgbClr val="242424"/>
                </a:solidFill>
                <a:effectLst/>
                <a:latin typeface="Segoe UI" panose="020B0502040204020203" pitchFamily="34" charset="0"/>
              </a:rPr>
              <a:t>, </a:t>
            </a:r>
            <a:r>
              <a:rPr lang="en-GB" sz="1200" b="0" i="0" u="none" strike="noStrike" dirty="0" err="1">
                <a:solidFill>
                  <a:srgbClr val="242424"/>
                </a:solidFill>
                <a:effectLst/>
                <a:latin typeface="Segoe UI" panose="020B0502040204020203" pitchFamily="34" charset="0"/>
              </a:rPr>
              <a:t>J.Fitzgerald</a:t>
            </a:r>
            <a:r>
              <a:rPr lang="en-GB" sz="1200" b="0" i="0" u="none" strike="noStrike" dirty="0">
                <a:solidFill>
                  <a:srgbClr val="242424"/>
                </a:solidFill>
                <a:effectLst/>
                <a:latin typeface="Segoe UI" panose="020B0502040204020203" pitchFamily="34" charset="0"/>
              </a:rPr>
              <a:t>, </a:t>
            </a:r>
            <a:r>
              <a:rPr lang="en-GB" sz="1200" b="0" i="0" u="none" strike="noStrike" dirty="0" err="1">
                <a:solidFill>
                  <a:srgbClr val="242424"/>
                </a:solidFill>
                <a:effectLst/>
                <a:latin typeface="Segoe UI" panose="020B0502040204020203" pitchFamily="34" charset="0"/>
              </a:rPr>
              <a:t>F.Fisher</a:t>
            </a:r>
            <a:r>
              <a:rPr lang="en-GB" sz="1200" b="0" i="0" u="none" strike="noStrike" dirty="0">
                <a:solidFill>
                  <a:srgbClr val="242424"/>
                </a:solidFill>
                <a:effectLst/>
                <a:latin typeface="Segoe UI" panose="020B0502040204020203" pitchFamily="34" charset="0"/>
              </a:rPr>
              <a:t>-Sullivan, K. Page, </a:t>
            </a:r>
            <a:r>
              <a:rPr lang="en-GB" sz="1200" b="0" i="0" u="none" strike="noStrike" dirty="0" err="1">
                <a:solidFill>
                  <a:srgbClr val="242424"/>
                </a:solidFill>
                <a:effectLst/>
                <a:latin typeface="Segoe UI" panose="020B0502040204020203" pitchFamily="34" charset="0"/>
              </a:rPr>
              <a:t>R.Amrane</a:t>
            </a:r>
            <a:r>
              <a:rPr lang="en-GB" sz="1200" b="0" i="0" u="none" strike="noStrike" dirty="0">
                <a:solidFill>
                  <a:srgbClr val="242424"/>
                </a:solidFill>
                <a:effectLst/>
                <a:latin typeface="Segoe UI" panose="020B0502040204020203" pitchFamily="34" charset="0"/>
              </a:rPr>
              <a:t>, </a:t>
            </a:r>
            <a:r>
              <a:rPr lang="en-GB" sz="1200" b="0" i="0" u="none" strike="noStrike" dirty="0" err="1">
                <a:solidFill>
                  <a:srgbClr val="242424"/>
                </a:solidFill>
                <a:effectLst/>
                <a:latin typeface="Segoe UI" panose="020B0502040204020203" pitchFamily="34" charset="0"/>
              </a:rPr>
              <a:t>G.Catton</a:t>
            </a:r>
            <a:r>
              <a:rPr lang="en-GB" sz="1200" b="0" i="0" u="none" strike="noStrike" dirty="0">
                <a:solidFill>
                  <a:srgbClr val="242424"/>
                </a:solidFill>
                <a:effectLst/>
                <a:latin typeface="Segoe UI" panose="020B0502040204020203" pitchFamily="34" charset="0"/>
              </a:rPr>
              <a:t>, </a:t>
            </a:r>
            <a:r>
              <a:rPr lang="en-GB" sz="1200" b="0" i="0" u="none" strike="noStrike" dirty="0" err="1">
                <a:solidFill>
                  <a:srgbClr val="242424"/>
                </a:solidFill>
                <a:effectLst/>
                <a:latin typeface="Segoe UI" panose="020B0502040204020203" pitchFamily="34" charset="0"/>
              </a:rPr>
              <a:t>J.Binfield</a:t>
            </a:r>
            <a:r>
              <a:rPr lang="en-GB" sz="1200" b="0" i="0" u="none" strike="noStrike" dirty="0">
                <a:solidFill>
                  <a:srgbClr val="242424"/>
                </a:solidFill>
                <a:effectLst/>
                <a:latin typeface="Segoe UI" panose="020B0502040204020203" pitchFamily="34" charset="0"/>
              </a:rPr>
              <a:t>, </a:t>
            </a:r>
            <a:r>
              <a:rPr lang="en-GB" sz="1200" b="0" i="0" u="none" strike="noStrike" dirty="0" err="1">
                <a:solidFill>
                  <a:srgbClr val="242424"/>
                </a:solidFill>
                <a:effectLst/>
                <a:latin typeface="Segoe UI" panose="020B0502040204020203" pitchFamily="34" charset="0"/>
              </a:rPr>
              <a:t>J.Buddle</a:t>
            </a:r>
            <a:r>
              <a:rPr lang="en-GB" sz="1200" b="0" i="0" u="none" strike="noStrike" dirty="0">
                <a:solidFill>
                  <a:srgbClr val="242424"/>
                </a:solidFill>
                <a:effectLst/>
                <a:latin typeface="Segoe UI" panose="020B0502040204020203" pitchFamily="34" charset="0"/>
              </a:rPr>
              <a:t>-Smith, </a:t>
            </a:r>
            <a:r>
              <a:rPr lang="en-GB" sz="1200" b="0" i="0" u="none" strike="noStrike" dirty="0" err="1">
                <a:solidFill>
                  <a:srgbClr val="242424"/>
                </a:solidFill>
                <a:effectLst/>
                <a:latin typeface="Segoe UI" panose="020B0502040204020203" pitchFamily="34" charset="0"/>
              </a:rPr>
              <a:t>C.Sutherland</a:t>
            </a:r>
            <a:r>
              <a:rPr lang="en-GB" sz="1200" b="0" i="0" u="none" strike="noStrike" dirty="0">
                <a:solidFill>
                  <a:srgbClr val="242424"/>
                </a:solidFill>
                <a:effectLst/>
                <a:latin typeface="Segoe UI" panose="020B0502040204020203" pitchFamily="34" charset="0"/>
              </a:rPr>
              <a:t> (C), </a:t>
            </a:r>
            <a:r>
              <a:rPr lang="en-GB" sz="1200" b="0" i="0" u="none" strike="noStrike" dirty="0" err="1">
                <a:solidFill>
                  <a:srgbClr val="242424"/>
                </a:solidFill>
                <a:effectLst/>
                <a:latin typeface="Segoe UI" panose="020B0502040204020203" pitchFamily="34" charset="0"/>
              </a:rPr>
              <a:t>M.Quashie</a:t>
            </a:r>
            <a:r>
              <a:rPr lang="en-GB" sz="1200" b="0" i="0" u="none" strike="noStrike" dirty="0">
                <a:solidFill>
                  <a:srgbClr val="242424"/>
                </a:solidFill>
                <a:effectLst/>
                <a:latin typeface="Segoe UI" panose="020B0502040204020203" pitchFamily="34" charset="0"/>
              </a:rPr>
              <a:t>, </a:t>
            </a:r>
            <a:r>
              <a:rPr lang="en-GB" sz="1200" b="0" i="0" u="none" strike="noStrike" dirty="0" err="1">
                <a:solidFill>
                  <a:srgbClr val="242424"/>
                </a:solidFill>
                <a:effectLst/>
                <a:latin typeface="Segoe UI" panose="020B0502040204020203" pitchFamily="34" charset="0"/>
              </a:rPr>
              <a:t>S.Forbes</a:t>
            </a:r>
            <a:r>
              <a:rPr lang="en-GB" sz="1200" b="0" i="0" u="none" strike="noStrike" dirty="0">
                <a:solidFill>
                  <a:srgbClr val="242424"/>
                </a:solidFill>
                <a:effectLst/>
                <a:latin typeface="Segoe UI" panose="020B0502040204020203" pitchFamily="34" charset="0"/>
              </a:rPr>
              <a:t>, </a:t>
            </a:r>
            <a:r>
              <a:rPr lang="en-GB" sz="1200" b="0" i="0" u="none" strike="noStrike" dirty="0" err="1">
                <a:solidFill>
                  <a:srgbClr val="242424"/>
                </a:solidFill>
                <a:effectLst/>
                <a:latin typeface="Segoe UI" panose="020B0502040204020203" pitchFamily="34" charset="0"/>
              </a:rPr>
              <a:t>N.Bogaard</a:t>
            </a:r>
            <a:br>
              <a:rPr lang="en-GB" sz="1200" dirty="0"/>
            </a:br>
            <a:br>
              <a:rPr lang="en-GB" sz="1200" dirty="0"/>
            </a:br>
            <a:r>
              <a:rPr lang="en-GB" sz="1200" b="0" i="0" u="none" strike="noStrike" dirty="0">
                <a:solidFill>
                  <a:srgbClr val="242424"/>
                </a:solidFill>
                <a:effectLst/>
                <a:latin typeface="Segoe UI" panose="020B0502040204020203" pitchFamily="34" charset="0"/>
              </a:rPr>
              <a:t>Scorers: Sutherland (3), Buddle-Smith (3), Forbes (2), </a:t>
            </a:r>
            <a:r>
              <a:rPr lang="en-GB" sz="1200" b="0" i="0" u="none" strike="noStrike" dirty="0" err="1">
                <a:solidFill>
                  <a:srgbClr val="242424"/>
                </a:solidFill>
                <a:effectLst/>
                <a:latin typeface="Segoe UI" panose="020B0502040204020203" pitchFamily="34" charset="0"/>
              </a:rPr>
              <a:t>Bogaard</a:t>
            </a:r>
            <a:r>
              <a:rPr lang="en-GB" sz="1200" b="0" i="0" u="none" strike="noStrike" dirty="0">
                <a:solidFill>
                  <a:srgbClr val="242424"/>
                </a:solidFill>
                <a:effectLst/>
                <a:latin typeface="Segoe UI" panose="020B0502040204020203" pitchFamily="34" charset="0"/>
              </a:rPr>
              <a:t>, Mansfield, Shelton, Binfield, Fitzgerald</a:t>
            </a:r>
            <a:endParaRPr lang="en-US" sz="1200" dirty="0"/>
          </a:p>
        </p:txBody>
      </p:sp>
    </p:spTree>
    <p:extLst>
      <p:ext uri="{BB962C8B-B14F-4D97-AF65-F5344CB8AC3E}">
        <p14:creationId xmlns:p14="http://schemas.microsoft.com/office/powerpoint/2010/main" val="1404937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D47D594-D4C5-A1A2-CA0B-48538E59C31D}"/>
              </a:ext>
            </a:extLst>
          </p:cNvPr>
          <p:cNvSpPr>
            <a:spLocks noGrp="1"/>
          </p:cNvSpPr>
          <p:nvPr>
            <p:ph type="sldNum" sz="quarter" idx="12"/>
          </p:nvPr>
        </p:nvSpPr>
        <p:spPr/>
        <p:txBody>
          <a:bodyPr/>
          <a:lstStyle/>
          <a:p>
            <a:pPr rtl="0"/>
            <a:fld id="{D495E168-DA5E-4888-8D8A-92B118324C14}" type="slidenum">
              <a:rPr lang="en-GB" noProof="0" smtClean="0"/>
              <a:t>17</a:t>
            </a:fld>
            <a:endParaRPr lang="en-GB" noProof="0"/>
          </a:p>
        </p:txBody>
      </p:sp>
      <p:sp>
        <p:nvSpPr>
          <p:cNvPr id="3" name="TextBox 2">
            <a:extLst>
              <a:ext uri="{FF2B5EF4-FFF2-40B4-BE49-F238E27FC236}">
                <a16:creationId xmlns:a16="http://schemas.microsoft.com/office/drawing/2014/main" id="{619A201D-905B-5BB1-E7DA-2415FC9AA152}"/>
              </a:ext>
            </a:extLst>
          </p:cNvPr>
          <p:cNvSpPr txBox="1"/>
          <p:nvPr/>
        </p:nvSpPr>
        <p:spPr>
          <a:xfrm>
            <a:off x="307649" y="264919"/>
            <a:ext cx="11622280" cy="6093976"/>
          </a:xfrm>
          <a:prstGeom prst="rect">
            <a:avLst/>
          </a:prstGeom>
          <a:noFill/>
        </p:spPr>
        <p:txBody>
          <a:bodyPr wrap="square">
            <a:spAutoFit/>
          </a:bodyPr>
          <a:lstStyle/>
          <a:p>
            <a:r>
              <a:rPr lang="en-GB" sz="1300" b="0" i="0" u="none" strike="noStrike" dirty="0">
                <a:solidFill>
                  <a:srgbClr val="242424"/>
                </a:solidFill>
                <a:effectLst/>
                <a:latin typeface="Segoe UI" panose="020B0502040204020203" pitchFamily="34" charset="0"/>
              </a:rPr>
              <a:t>OW 4s 5-0 Old </a:t>
            </a:r>
            <a:r>
              <a:rPr lang="en-GB" sz="1300" b="0" i="0" u="none" strike="noStrike" dirty="0" err="1">
                <a:solidFill>
                  <a:srgbClr val="242424"/>
                </a:solidFill>
                <a:effectLst/>
                <a:latin typeface="Segoe UI" panose="020B0502040204020203" pitchFamily="34" charset="0"/>
              </a:rPr>
              <a:t>Meadonians</a:t>
            </a:r>
            <a:br>
              <a:rPr lang="en-GB" sz="1300" dirty="0"/>
            </a:br>
            <a:br>
              <a:rPr lang="en-GB" sz="1300" dirty="0"/>
            </a:br>
            <a:r>
              <a:rPr lang="en-GB" sz="1300" b="0" i="0" u="none" strike="noStrike" dirty="0">
                <a:solidFill>
                  <a:srgbClr val="242424"/>
                </a:solidFill>
                <a:effectLst/>
                <a:latin typeface="Segoe UI" panose="020B0502040204020203" pitchFamily="34" charset="0"/>
              </a:rPr>
              <a:t>The conditions were perfect for an OW classic, with the team waking up to a beautiful Saturday morning, all except </a:t>
            </a:r>
            <a:r>
              <a:rPr lang="en-GB" sz="1300" b="0" i="0" u="none" strike="noStrike" dirty="0" err="1">
                <a:solidFill>
                  <a:srgbClr val="242424"/>
                </a:solidFill>
                <a:effectLst/>
                <a:latin typeface="Segoe UI" panose="020B0502040204020203" pitchFamily="34" charset="0"/>
              </a:rPr>
              <a:t>McDonkwell</a:t>
            </a:r>
            <a:r>
              <a:rPr lang="en-GB" sz="1300" b="0" i="0" u="none" strike="noStrike" dirty="0">
                <a:solidFill>
                  <a:srgbClr val="242424"/>
                </a:solidFill>
                <a:effectLst/>
                <a:latin typeface="Segoe UI" panose="020B0502040204020203" pitchFamily="34" charset="0"/>
              </a:rPr>
              <a:t> who was still asleep. Clearly not ready for captaincy, the seasoned veteran Toby knew he had to step up and lead the warmup on his big return!</a:t>
            </a:r>
            <a:br>
              <a:rPr lang="en-GB" sz="1300" dirty="0"/>
            </a:br>
            <a:br>
              <a:rPr lang="en-GB" sz="1300" dirty="0"/>
            </a:br>
            <a:r>
              <a:rPr lang="en-GB" sz="1300" b="0" i="0" u="none" strike="noStrike" dirty="0">
                <a:solidFill>
                  <a:srgbClr val="242424"/>
                </a:solidFill>
                <a:effectLst/>
                <a:latin typeface="Segoe UI" panose="020B0502040204020203" pitchFamily="34" charset="0"/>
              </a:rPr>
              <a:t>Whatever stretches he chose clearly worked as the boys came flying out of the blocks. A dry bobbly </a:t>
            </a:r>
            <a:r>
              <a:rPr lang="en-GB" sz="1300" b="0" i="0" u="none" strike="noStrike" dirty="0" err="1">
                <a:solidFill>
                  <a:srgbClr val="242424"/>
                </a:solidFill>
                <a:effectLst/>
                <a:latin typeface="Segoe UI" panose="020B0502040204020203" pitchFamily="34" charset="0"/>
              </a:rPr>
              <a:t>Hawesdown</a:t>
            </a:r>
            <a:r>
              <a:rPr lang="en-GB" sz="1300" b="0" i="0" u="none" strike="noStrike" dirty="0">
                <a:solidFill>
                  <a:srgbClr val="242424"/>
                </a:solidFill>
                <a:effectLst/>
                <a:latin typeface="Segoe UI" panose="020B0502040204020203" pitchFamily="34" charset="0"/>
              </a:rPr>
              <a:t> invited some rugby style hoof tactics. Although not fitting with the 4s new on-the-ground football philosophy, today it proved very effective with the front line really making it stick. </a:t>
            </a:r>
            <a:br>
              <a:rPr lang="en-GB" sz="1300" dirty="0"/>
            </a:br>
            <a:br>
              <a:rPr lang="en-GB" sz="1300" dirty="0"/>
            </a:br>
            <a:r>
              <a:rPr lang="en-GB" sz="1300" b="0" i="0" u="none" strike="noStrike" dirty="0">
                <a:solidFill>
                  <a:srgbClr val="242424"/>
                </a:solidFill>
                <a:effectLst/>
                <a:latin typeface="Segoe UI" panose="020B0502040204020203" pitchFamily="34" charset="0"/>
              </a:rPr>
              <a:t>After begging to join the 4s at the end of season dinner, we told Akinfenwa that he wouldn’t start over our new hold up striker Jack Burns. Fair to say we made the right decision, with the big man opening the scoring 10 minutes into the game!</a:t>
            </a:r>
            <a:br>
              <a:rPr lang="en-GB" sz="1300" dirty="0"/>
            </a:br>
            <a:br>
              <a:rPr lang="en-GB" sz="1300" dirty="0"/>
            </a:br>
            <a:r>
              <a:rPr lang="en-GB" sz="1300" b="0" i="0" u="none" strike="noStrike" dirty="0">
                <a:solidFill>
                  <a:srgbClr val="242424"/>
                </a:solidFill>
                <a:effectLst/>
                <a:latin typeface="Segoe UI" panose="020B0502040204020203" pitchFamily="34" charset="0"/>
              </a:rPr>
              <a:t>In typical 4s fashion the levels dropped after the goal, with </a:t>
            </a:r>
            <a:r>
              <a:rPr lang="en-GB" sz="1300" b="0" i="0" u="none" strike="noStrike" dirty="0" err="1">
                <a:solidFill>
                  <a:srgbClr val="242424"/>
                </a:solidFill>
                <a:effectLst/>
                <a:latin typeface="Segoe UI" panose="020B0502040204020203" pitchFamily="34" charset="0"/>
              </a:rPr>
              <a:t>Meadonians</a:t>
            </a:r>
            <a:r>
              <a:rPr lang="en-GB" sz="1300" b="0" i="0" u="none" strike="noStrike" dirty="0">
                <a:solidFill>
                  <a:srgbClr val="242424"/>
                </a:solidFill>
                <a:effectLst/>
                <a:latin typeface="Segoe UI" panose="020B0502040204020203" pitchFamily="34" charset="0"/>
              </a:rPr>
              <a:t> enjoying some of the ball. Despite this the defence held firm with our goal never being threatened. Perhaps it was this, or that he’d destroyed his vape because he thought there were flies inside 🤔, Lucas looked incredibly bored today. </a:t>
            </a:r>
            <a:br>
              <a:rPr lang="en-GB" sz="1300" dirty="0"/>
            </a:br>
            <a:br>
              <a:rPr lang="en-GB" sz="1300" dirty="0"/>
            </a:br>
            <a:r>
              <a:rPr lang="en-GB" sz="1300" b="0" i="0" u="none" strike="noStrike" dirty="0">
                <a:solidFill>
                  <a:srgbClr val="242424"/>
                </a:solidFill>
                <a:effectLst/>
                <a:latin typeface="Segoe UI" panose="020B0502040204020203" pitchFamily="34" charset="0"/>
              </a:rPr>
              <a:t>Coming in at half time 1-0 up the boys received some mixed advice. Matt insisting players keep the ball and play backwards if needed, followed by Toby shouting “just get the ball fucking forward!” Either way this confusion didn’t translate on the pitch with the 4s dominating from the restart, quickly going 2-0 up. An impressive Atty-style air kick from Matt perfectly lobbed the defender to Alex’s feet, with the classy midfielder confidently finishing into the bottom corner. </a:t>
            </a:r>
            <a:br>
              <a:rPr lang="en-GB" sz="1300" dirty="0"/>
            </a:br>
            <a:br>
              <a:rPr lang="en-GB" sz="1300" dirty="0"/>
            </a:br>
            <a:r>
              <a:rPr lang="en-GB" sz="1300" b="0" i="0" u="none" strike="noStrike" dirty="0">
                <a:solidFill>
                  <a:srgbClr val="242424"/>
                </a:solidFill>
                <a:effectLst/>
                <a:latin typeface="Segoe UI" panose="020B0502040204020203" pitchFamily="34" charset="0"/>
              </a:rPr>
              <a:t>The goals just then kept on coming. After giving the keeper some fitness practice (he needed it) with his previous efforts, Matt got a birthday goal with a nice effort from outside the box. 3-0 and the 4s were cruising. </a:t>
            </a:r>
            <a:br>
              <a:rPr lang="en-GB" sz="1300" dirty="0"/>
            </a:br>
            <a:br>
              <a:rPr lang="en-GB" sz="1300" dirty="0"/>
            </a:br>
            <a:r>
              <a:rPr lang="en-GB" sz="1300" b="0" i="0" u="none" strike="noStrike" dirty="0">
                <a:solidFill>
                  <a:srgbClr val="242424"/>
                </a:solidFill>
                <a:effectLst/>
                <a:latin typeface="Segoe UI" panose="020B0502040204020203" pitchFamily="34" charset="0"/>
              </a:rPr>
              <a:t>4-0 came only a few minutes later. Not sure who to award this goal to with </a:t>
            </a:r>
            <a:r>
              <a:rPr lang="en-GB" sz="1300" b="0" i="0" u="none" strike="noStrike" dirty="0" err="1">
                <a:solidFill>
                  <a:srgbClr val="242424"/>
                </a:solidFill>
                <a:effectLst/>
                <a:latin typeface="Segoe UI" panose="020B0502040204020203" pitchFamily="34" charset="0"/>
              </a:rPr>
              <a:t>Whetton</a:t>
            </a:r>
            <a:r>
              <a:rPr lang="en-GB" sz="1300" b="0" i="0" u="none" strike="noStrike" dirty="0">
                <a:solidFill>
                  <a:srgbClr val="242424"/>
                </a:solidFill>
                <a:effectLst/>
                <a:latin typeface="Segoe UI" panose="020B0502040204020203" pitchFamily="34" charset="0"/>
              </a:rPr>
              <a:t> claiming the deflection off Alex’s long range effort. Happy to give it to Louis if it means he’ll stop shooting from the halfway line! </a:t>
            </a:r>
            <a:br>
              <a:rPr lang="en-GB" sz="1300" dirty="0"/>
            </a:br>
            <a:br>
              <a:rPr lang="en-GB" sz="1300" dirty="0"/>
            </a:br>
            <a:r>
              <a:rPr lang="en-GB" sz="1300" b="0" i="0" u="none" strike="noStrike" dirty="0">
                <a:solidFill>
                  <a:srgbClr val="242424"/>
                </a:solidFill>
                <a:effectLst/>
                <a:latin typeface="Segoe UI" panose="020B0502040204020203" pitchFamily="34" charset="0"/>
              </a:rPr>
              <a:t>The 4s were really enjoying themselves at this point. Under pressure from </a:t>
            </a:r>
            <a:r>
              <a:rPr lang="en-GB" sz="1300" b="0" i="0" u="none" strike="noStrike" dirty="0" err="1">
                <a:solidFill>
                  <a:srgbClr val="242424"/>
                </a:solidFill>
                <a:effectLst/>
                <a:latin typeface="Segoe UI" panose="020B0502040204020203" pitchFamily="34" charset="0"/>
              </a:rPr>
              <a:t>Djed</a:t>
            </a:r>
            <a:r>
              <a:rPr lang="en-GB" sz="1300" b="0" i="0" u="none" strike="noStrike" dirty="0">
                <a:solidFill>
                  <a:srgbClr val="242424"/>
                </a:solidFill>
                <a:effectLst/>
                <a:latin typeface="Segoe UI" panose="020B0502040204020203" pitchFamily="34" charset="0"/>
              </a:rPr>
              <a:t> Pence, Arnold managed to kick the ball into his own face 🤣! After taking a moment to laugh, the team decided to turn it into a sweeping attacking move. Burns beating a few men before slipping it through to </a:t>
            </a:r>
            <a:r>
              <a:rPr lang="en-GB" sz="1300" b="0" i="0" u="none" strike="noStrike" dirty="0" err="1">
                <a:solidFill>
                  <a:srgbClr val="242424"/>
                </a:solidFill>
                <a:effectLst/>
                <a:latin typeface="Segoe UI" panose="020B0502040204020203" pitchFamily="34" charset="0"/>
              </a:rPr>
              <a:t>Whetton</a:t>
            </a:r>
            <a:r>
              <a:rPr lang="en-GB" sz="1300" b="0" i="0" u="none" strike="noStrike" dirty="0">
                <a:solidFill>
                  <a:srgbClr val="242424"/>
                </a:solidFill>
                <a:effectLst/>
                <a:latin typeface="Segoe UI" panose="020B0502040204020203" pitchFamily="34" charset="0"/>
              </a:rPr>
              <a:t> (who made number 18 consider never playing football again) to smash it in for 5-0!</a:t>
            </a:r>
            <a:br>
              <a:rPr lang="en-GB" sz="1300" dirty="0"/>
            </a:br>
            <a:br>
              <a:rPr lang="en-GB" sz="1300" dirty="0"/>
            </a:br>
            <a:r>
              <a:rPr lang="en-GB" sz="1300" b="0" i="0" u="none" strike="noStrike" dirty="0" err="1">
                <a:solidFill>
                  <a:srgbClr val="242424"/>
                </a:solidFill>
                <a:effectLst/>
                <a:latin typeface="Segoe UI" panose="020B0502040204020203" pitchFamily="34" charset="0"/>
              </a:rPr>
              <a:t>Meady</a:t>
            </a:r>
            <a:r>
              <a:rPr lang="en-GB" sz="1300" b="0" i="0" u="none" strike="noStrike" dirty="0">
                <a:solidFill>
                  <a:srgbClr val="242424"/>
                </a:solidFill>
                <a:effectLst/>
                <a:latin typeface="Segoe UI" panose="020B0502040204020203" pitchFamily="34" charset="0"/>
              </a:rPr>
              <a:t> </a:t>
            </a:r>
            <a:r>
              <a:rPr lang="en-GB" sz="1300" b="0" i="0" u="none" strike="noStrike" dirty="0" err="1">
                <a:solidFill>
                  <a:srgbClr val="242424"/>
                </a:solidFill>
                <a:effectLst/>
                <a:latin typeface="Segoe UI" panose="020B0502040204020203" pitchFamily="34" charset="0"/>
              </a:rPr>
              <a:t>Meadonians</a:t>
            </a:r>
            <a:r>
              <a:rPr lang="en-GB" sz="1300" b="0" i="0" u="none" strike="noStrike" dirty="0">
                <a:solidFill>
                  <a:srgbClr val="242424"/>
                </a:solidFill>
                <a:effectLst/>
                <a:latin typeface="Segoe UI" panose="020B0502040204020203" pitchFamily="34" charset="0"/>
              </a:rPr>
              <a:t> convincingly put to the sword. Still unbeaten. Still on for everything this season. Up the fucking 4s! </a:t>
            </a:r>
            <a:endParaRPr lang="en-US" sz="1300" dirty="0"/>
          </a:p>
        </p:txBody>
      </p:sp>
    </p:spTree>
    <p:extLst>
      <p:ext uri="{BB962C8B-B14F-4D97-AF65-F5344CB8AC3E}">
        <p14:creationId xmlns:p14="http://schemas.microsoft.com/office/powerpoint/2010/main" val="112906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D47D594-D4C5-A1A2-CA0B-48538E59C31D}"/>
              </a:ext>
            </a:extLst>
          </p:cNvPr>
          <p:cNvSpPr>
            <a:spLocks noGrp="1"/>
          </p:cNvSpPr>
          <p:nvPr>
            <p:ph type="sldNum" sz="quarter" idx="12"/>
          </p:nvPr>
        </p:nvSpPr>
        <p:spPr/>
        <p:txBody>
          <a:bodyPr/>
          <a:lstStyle/>
          <a:p>
            <a:pPr rtl="0"/>
            <a:fld id="{D495E168-DA5E-4888-8D8A-92B118324C14}" type="slidenum">
              <a:rPr lang="en-GB" noProof="0" smtClean="0"/>
              <a:t>18</a:t>
            </a:fld>
            <a:endParaRPr lang="en-GB" noProof="0"/>
          </a:p>
        </p:txBody>
      </p:sp>
      <p:sp>
        <p:nvSpPr>
          <p:cNvPr id="3" name="TextBox 2">
            <a:extLst>
              <a:ext uri="{FF2B5EF4-FFF2-40B4-BE49-F238E27FC236}">
                <a16:creationId xmlns:a16="http://schemas.microsoft.com/office/drawing/2014/main" id="{E067615B-9A22-B9C8-489C-E76B6D5B5692}"/>
              </a:ext>
            </a:extLst>
          </p:cNvPr>
          <p:cNvSpPr txBox="1"/>
          <p:nvPr/>
        </p:nvSpPr>
        <p:spPr>
          <a:xfrm>
            <a:off x="264920" y="0"/>
            <a:ext cx="11690646" cy="8217634"/>
          </a:xfrm>
          <a:prstGeom prst="rect">
            <a:avLst/>
          </a:prstGeom>
          <a:noFill/>
        </p:spPr>
        <p:txBody>
          <a:bodyPr wrap="square">
            <a:spAutoFit/>
          </a:bodyPr>
          <a:lstStyle/>
          <a:p>
            <a:r>
              <a:rPr lang="en-GB" sz="1200" b="0" i="0" u="none" strike="noStrike" dirty="0">
                <a:solidFill>
                  <a:srgbClr val="242424"/>
                </a:solidFill>
                <a:effectLst/>
                <a:latin typeface="Segoe UI" panose="020B0502040204020203" pitchFamily="34" charset="0"/>
              </a:rPr>
              <a:t>Civil Service 7’s v Old </a:t>
            </a:r>
            <a:r>
              <a:rPr lang="en-GB" sz="1200" b="0" i="0" u="none" strike="noStrike" dirty="0" err="1">
                <a:solidFill>
                  <a:srgbClr val="242424"/>
                </a:solidFill>
                <a:effectLst/>
                <a:latin typeface="Segoe UI" panose="020B0502040204020203" pitchFamily="34" charset="0"/>
              </a:rPr>
              <a:t>Wilsonians</a:t>
            </a:r>
            <a:r>
              <a:rPr lang="en-GB" sz="1200" b="0" i="0" u="none" strike="noStrike" dirty="0">
                <a:solidFill>
                  <a:srgbClr val="242424"/>
                </a:solidFill>
                <a:effectLst/>
                <a:latin typeface="Segoe UI" panose="020B0502040204020203" pitchFamily="34" charset="0"/>
              </a:rPr>
              <a:t> 6’s</a:t>
            </a:r>
            <a:br>
              <a:rPr lang="en-GB" sz="1200" dirty="0"/>
            </a:br>
            <a:br>
              <a:rPr lang="en-GB" sz="1200" dirty="0"/>
            </a:br>
            <a:r>
              <a:rPr lang="en-GB" sz="1200" b="0" i="0" u="none" strike="noStrike" dirty="0">
                <a:solidFill>
                  <a:srgbClr val="242424"/>
                </a:solidFill>
                <a:effectLst/>
                <a:latin typeface="Segoe UI" panose="020B0502040204020203" pitchFamily="34" charset="0"/>
              </a:rPr>
              <a:t>After a nice run of home fixtures, we made our way to Chiswick to play a Civil Service team that haven’t had the best start to their season. This filled the boys with confidence and determination to extend our unbeaten streak to three games and potentially go top of the table. All to play for!</a:t>
            </a:r>
            <a:br>
              <a:rPr lang="en-GB" sz="1200" dirty="0"/>
            </a:br>
            <a:r>
              <a:rPr lang="en-GB" sz="1200" b="0" i="0" u="none" strike="noStrike" dirty="0">
                <a:solidFill>
                  <a:srgbClr val="242424"/>
                </a:solidFill>
                <a:effectLst/>
                <a:latin typeface="Segoe UI" panose="020B0502040204020203" pitchFamily="34" charset="0"/>
              </a:rPr>
              <a:t> </a:t>
            </a:r>
            <a:br>
              <a:rPr lang="en-GB" sz="1200" dirty="0"/>
            </a:br>
            <a:r>
              <a:rPr lang="en-GB" sz="1200" b="0" i="0" u="none" strike="noStrike" dirty="0">
                <a:solidFill>
                  <a:srgbClr val="242424"/>
                </a:solidFill>
                <a:effectLst/>
                <a:latin typeface="Segoe UI" panose="020B0502040204020203" pitchFamily="34" charset="0"/>
              </a:rPr>
              <a:t>During our warmup, we all noticed Civil had a slightly smaller pitch than usual and agreed on doing long balls over the top to test their defence and hopefully put them under pressure straight away. We kicked off and it was clear to see from the opening 10 minutes that we were the better side. Knocking it about comfortably and hitting the channels with long balls over the top.</a:t>
            </a:r>
            <a:br>
              <a:rPr lang="en-GB" sz="1200" dirty="0"/>
            </a:br>
            <a:r>
              <a:rPr lang="en-GB" sz="1200" b="0" i="0" u="none" strike="noStrike" dirty="0">
                <a:solidFill>
                  <a:srgbClr val="242424"/>
                </a:solidFill>
                <a:effectLst/>
                <a:latin typeface="Segoe UI" panose="020B0502040204020203" pitchFamily="34" charset="0"/>
              </a:rPr>
              <a:t> </a:t>
            </a:r>
            <a:br>
              <a:rPr lang="en-GB" sz="1200" dirty="0"/>
            </a:br>
            <a:r>
              <a:rPr lang="en-GB" sz="1200" b="0" i="0" u="none" strike="noStrike" dirty="0">
                <a:solidFill>
                  <a:srgbClr val="242424"/>
                </a:solidFill>
                <a:effectLst/>
                <a:latin typeface="Segoe UI" panose="020B0502040204020203" pitchFamily="34" charset="0"/>
              </a:rPr>
              <a:t>All three attackers – </a:t>
            </a:r>
            <a:r>
              <a:rPr lang="en-GB" sz="1200" b="0" i="0" u="none" strike="noStrike" dirty="0" err="1">
                <a:solidFill>
                  <a:srgbClr val="242424"/>
                </a:solidFill>
                <a:effectLst/>
                <a:latin typeface="Segoe UI" panose="020B0502040204020203" pitchFamily="34" charset="0"/>
              </a:rPr>
              <a:t>Stridey</a:t>
            </a:r>
            <a:r>
              <a:rPr lang="en-GB" sz="1200" b="0" i="0" u="none" strike="noStrike" dirty="0">
                <a:solidFill>
                  <a:srgbClr val="242424"/>
                </a:solidFill>
                <a:effectLst/>
                <a:latin typeface="Segoe UI" panose="020B0502040204020203" pitchFamily="34" charset="0"/>
              </a:rPr>
              <a:t>, Jordan and James K were putting in a massive shift and chasing everything. Civil were under pressure and we had multiple chances, one of which was a lovely curled shot from Jordan which was destined for the back of the net… until a Civil defender came out of nowhere and produced a bit of magical defending with a goal line clearance which ricocheted off the cross bar and out for a corner. 20 minutes gone and it’s looking very positive from the 6’s.</a:t>
            </a:r>
            <a:br>
              <a:rPr lang="en-GB" sz="1200" dirty="0"/>
            </a:br>
            <a:r>
              <a:rPr lang="en-GB" sz="1200" b="0" i="0" u="none" strike="noStrike" dirty="0">
                <a:solidFill>
                  <a:srgbClr val="242424"/>
                </a:solidFill>
                <a:effectLst/>
                <a:latin typeface="Segoe UI" panose="020B0502040204020203" pitchFamily="34" charset="0"/>
              </a:rPr>
              <a:t> </a:t>
            </a:r>
            <a:br>
              <a:rPr lang="en-GB" sz="1200" dirty="0"/>
            </a:br>
            <a:r>
              <a:rPr lang="en-GB" sz="1200" b="0" i="0" u="none" strike="noStrike" dirty="0">
                <a:solidFill>
                  <a:srgbClr val="242424"/>
                </a:solidFill>
                <a:effectLst/>
                <a:latin typeface="Segoe UI" panose="020B0502040204020203" pitchFamily="34" charset="0"/>
              </a:rPr>
              <a:t>Around the 30 minute mark, we had a corner which was whipped in nicely by Darin but unfortunately wasn’t met with a 6’s head and was booted out. This landed at the feet of a Civil attacker on the half way line who produced a speedy counterattack and was very quickly one on one with our keeper Sam. Sam made himself big and with half of the 6’s marauding towards him, we did enough to put the Civil attacker off and his shot goes miles wild. A huge let off and a massive wake up call.</a:t>
            </a:r>
            <a:br>
              <a:rPr lang="en-GB" sz="1200" dirty="0"/>
            </a:br>
            <a:r>
              <a:rPr lang="en-GB" sz="1200" b="0" i="0" u="none" strike="noStrike" dirty="0">
                <a:solidFill>
                  <a:srgbClr val="242424"/>
                </a:solidFill>
                <a:effectLst/>
                <a:latin typeface="Segoe UI" panose="020B0502040204020203" pitchFamily="34" charset="0"/>
              </a:rPr>
              <a:t> </a:t>
            </a:r>
            <a:br>
              <a:rPr lang="en-GB" sz="1200" dirty="0"/>
            </a:br>
            <a:r>
              <a:rPr lang="en-GB" sz="1200" b="0" i="0" u="none" strike="noStrike" dirty="0" err="1">
                <a:solidFill>
                  <a:srgbClr val="242424"/>
                </a:solidFill>
                <a:effectLst/>
                <a:latin typeface="Segoe UI" panose="020B0502040204020203" pitchFamily="34" charset="0"/>
              </a:rPr>
              <a:t>Stridey</a:t>
            </a:r>
            <a:r>
              <a:rPr lang="en-GB" sz="1200" b="0" i="0" u="none" strike="noStrike" dirty="0">
                <a:solidFill>
                  <a:srgbClr val="242424"/>
                </a:solidFill>
                <a:effectLst/>
                <a:latin typeface="Segoe UI" panose="020B0502040204020203" pitchFamily="34" charset="0"/>
              </a:rPr>
              <a:t> unfortunately injures his hamstring and has to come off in the first half. James K goes up top and an eager Caiden comes on raring to go on the left wing.</a:t>
            </a:r>
            <a:br>
              <a:rPr lang="en-GB" sz="1200" dirty="0"/>
            </a:br>
            <a:r>
              <a:rPr lang="en-GB" sz="1200" b="0" i="0" u="none" strike="noStrike" dirty="0">
                <a:solidFill>
                  <a:srgbClr val="242424"/>
                </a:solidFill>
                <a:effectLst/>
                <a:latin typeface="Segoe UI" panose="020B0502040204020203" pitchFamily="34" charset="0"/>
              </a:rPr>
              <a:t> </a:t>
            </a:r>
            <a:br>
              <a:rPr lang="en-GB" sz="1200" dirty="0"/>
            </a:br>
            <a:r>
              <a:rPr lang="en-GB" sz="1200" b="0" i="0" u="none" strike="noStrike" dirty="0">
                <a:solidFill>
                  <a:srgbClr val="242424"/>
                </a:solidFill>
                <a:effectLst/>
                <a:latin typeface="Segoe UI" panose="020B0502040204020203" pitchFamily="34" charset="0"/>
              </a:rPr>
              <a:t>We continue to create more chances but we’re just lacking the finishing touch. The ref blows his whistle and it’s half time. 0-0. We all gathered around quickly and had a positive team talk – complimenting each other on some of the chances we’re creating but not being afraid to express how we feel about the areas on which we can improve as a team and individually. Darin comes off for a breather as he’s worked incredibly hard and not stopped running. </a:t>
            </a:r>
            <a:r>
              <a:rPr lang="en-GB" sz="1200" b="0" i="0" u="none" strike="noStrike" dirty="0" err="1">
                <a:solidFill>
                  <a:srgbClr val="242424"/>
                </a:solidFill>
                <a:effectLst/>
                <a:latin typeface="Segoe UI" panose="020B0502040204020203" pitchFamily="34" charset="0"/>
              </a:rPr>
              <a:t>Vish</a:t>
            </a:r>
            <a:r>
              <a:rPr lang="en-GB" sz="1200" b="0" i="0" u="none" strike="noStrike" dirty="0">
                <a:solidFill>
                  <a:srgbClr val="242424"/>
                </a:solidFill>
                <a:effectLst/>
                <a:latin typeface="Segoe UI" panose="020B0502040204020203" pitchFamily="34" charset="0"/>
              </a:rPr>
              <a:t> steps into CM and Connor comes on at LB. The boys know we need to step it up in the second half. Game on!</a:t>
            </a:r>
            <a:br>
              <a:rPr lang="en-GB" sz="1200" dirty="0"/>
            </a:br>
            <a:r>
              <a:rPr lang="en-GB" sz="1200" b="0" i="0" u="none" strike="noStrike" dirty="0">
                <a:solidFill>
                  <a:srgbClr val="242424"/>
                </a:solidFill>
                <a:effectLst/>
                <a:latin typeface="Segoe UI" panose="020B0502040204020203" pitchFamily="34" charset="0"/>
              </a:rPr>
              <a:t> </a:t>
            </a:r>
            <a:br>
              <a:rPr lang="en-GB" sz="1200" dirty="0"/>
            </a:br>
            <a:r>
              <a:rPr lang="en-GB" sz="1200" b="0" i="0" u="none" strike="noStrike" dirty="0">
                <a:solidFill>
                  <a:srgbClr val="242424"/>
                </a:solidFill>
                <a:effectLst/>
                <a:latin typeface="Segoe UI" panose="020B0502040204020203" pitchFamily="34" charset="0"/>
              </a:rPr>
              <a:t>The second half starts and the 6’s are out flying as the ball gets passed to Joe from kick off and he pings up top, which is met by James K who controls it nicely, plays it to Caiden on the wing who drives forward with pace but gets tackled and it goes out for a throw. Positive start and this energy was here to stay.</a:t>
            </a:r>
            <a:br>
              <a:rPr lang="en-GB" sz="1200" dirty="0"/>
            </a:br>
            <a:r>
              <a:rPr lang="en-GB" sz="1200" b="0" i="0" u="none" strike="noStrike" dirty="0">
                <a:solidFill>
                  <a:srgbClr val="242424"/>
                </a:solidFill>
                <a:effectLst/>
                <a:latin typeface="Segoe UI" panose="020B0502040204020203" pitchFamily="34" charset="0"/>
              </a:rPr>
              <a:t> </a:t>
            </a:r>
            <a:br>
              <a:rPr lang="en-GB" sz="1200" dirty="0"/>
            </a:br>
            <a:r>
              <a:rPr lang="en-GB" sz="1200" b="0" i="0" u="none" strike="noStrike" dirty="0">
                <a:solidFill>
                  <a:srgbClr val="242424"/>
                </a:solidFill>
                <a:effectLst/>
                <a:latin typeface="Segoe UI" panose="020B0502040204020203" pitchFamily="34" charset="0"/>
              </a:rPr>
              <a:t>More of the same story, chances are being created but we’re just not finishing them. 60 mins gone and </a:t>
            </a:r>
            <a:r>
              <a:rPr lang="en-GB" sz="1200" b="0" i="0" u="none" strike="noStrike" dirty="0" err="1">
                <a:solidFill>
                  <a:srgbClr val="242424"/>
                </a:solidFill>
                <a:effectLst/>
                <a:latin typeface="Segoe UI" panose="020B0502040204020203" pitchFamily="34" charset="0"/>
              </a:rPr>
              <a:t>Henzo</a:t>
            </a:r>
            <a:r>
              <a:rPr lang="en-GB" sz="1200" b="0" i="0" u="none" strike="noStrike" dirty="0">
                <a:solidFill>
                  <a:srgbClr val="242424"/>
                </a:solidFill>
                <a:effectLst/>
                <a:latin typeface="Segoe UI" panose="020B0502040204020203" pitchFamily="34" charset="0"/>
              </a:rPr>
              <a:t> is replaced by Liam. Darin comes back on and replaces </a:t>
            </a:r>
            <a:r>
              <a:rPr lang="en-GB" sz="1200" b="0" i="0" u="none" strike="noStrike" dirty="0" err="1">
                <a:solidFill>
                  <a:srgbClr val="242424"/>
                </a:solidFill>
                <a:effectLst/>
                <a:latin typeface="Segoe UI" panose="020B0502040204020203" pitchFamily="34" charset="0"/>
              </a:rPr>
              <a:t>Vish</a:t>
            </a:r>
            <a:r>
              <a:rPr lang="en-GB" sz="1200" b="0" i="0" u="none" strike="noStrike" dirty="0">
                <a:solidFill>
                  <a:srgbClr val="242424"/>
                </a:solidFill>
                <a:effectLst/>
                <a:latin typeface="Segoe UI" panose="020B0502040204020203" pitchFamily="34" charset="0"/>
              </a:rPr>
              <a:t>.</a:t>
            </a:r>
            <a:br>
              <a:rPr lang="en-GB" sz="1200" dirty="0"/>
            </a:br>
            <a:r>
              <a:rPr lang="en-GB" sz="1200" b="0" i="0" u="none" strike="noStrike" dirty="0">
                <a:solidFill>
                  <a:srgbClr val="242424"/>
                </a:solidFill>
                <a:effectLst/>
                <a:latin typeface="Segoe UI" panose="020B0502040204020203" pitchFamily="34" charset="0"/>
              </a:rPr>
              <a:t> </a:t>
            </a:r>
            <a:br>
              <a:rPr lang="en-GB" sz="1200" dirty="0"/>
            </a:br>
            <a:r>
              <a:rPr lang="en-GB" sz="1200" b="0" i="0" u="none" strike="noStrike" dirty="0">
                <a:solidFill>
                  <a:srgbClr val="242424"/>
                </a:solidFill>
                <a:effectLst/>
                <a:latin typeface="Segoe UI" panose="020B0502040204020203" pitchFamily="34" charset="0"/>
              </a:rPr>
              <a:t>5 mins later we get a corner. Darin delivers another great ball and it’s headered out by a Civil defender which lands at Joe’s feet. He takes a touch, shoots and watches as it heads towards the bottom right corner but the keeper makes a brilliant save and pushes it out for another corner. Darin again with a great delivery into the box but this time it’s headered out to Cal who’s on the right side of the box. He takes a touch, looks up and pings it back across the box which finds Jordan with his back against the goal holding off his defender. He takes a touch, quickly turns his body and in the same motion smashes the ball into the back of the net. 0-1 to the 6’s, come on!!</a:t>
            </a:r>
            <a:br>
              <a:rPr lang="en-GB" sz="1200" dirty="0"/>
            </a:br>
            <a:r>
              <a:rPr lang="en-GB" sz="1200" b="0" i="0" u="none" strike="noStrike" dirty="0">
                <a:solidFill>
                  <a:srgbClr val="242424"/>
                </a:solidFill>
                <a:effectLst/>
                <a:latin typeface="Segoe UI" panose="020B0502040204020203" pitchFamily="34" charset="0"/>
              </a:rPr>
              <a:t> </a:t>
            </a:r>
            <a:br>
              <a:rPr lang="en-GB" sz="1200" dirty="0"/>
            </a:br>
            <a:r>
              <a:rPr lang="en-GB" sz="1200" b="0" i="0" u="none" strike="noStrike" dirty="0">
                <a:solidFill>
                  <a:srgbClr val="242424"/>
                </a:solidFill>
                <a:effectLst/>
                <a:latin typeface="Segoe UI" panose="020B0502040204020203" pitchFamily="34" charset="0"/>
              </a:rPr>
              <a:t>We finally made a breakthrough and want to keep this lead. 70 mins gone and </a:t>
            </a:r>
            <a:r>
              <a:rPr lang="en-GB" sz="1200" b="0" i="0" u="none" strike="noStrike" dirty="0" err="1">
                <a:solidFill>
                  <a:srgbClr val="242424"/>
                </a:solidFill>
                <a:effectLst/>
                <a:latin typeface="Segoe UI" panose="020B0502040204020203" pitchFamily="34" charset="0"/>
              </a:rPr>
              <a:t>Saj</a:t>
            </a:r>
            <a:r>
              <a:rPr lang="en-GB" sz="1200" b="0" i="0" u="none" strike="noStrike" dirty="0">
                <a:solidFill>
                  <a:srgbClr val="242424"/>
                </a:solidFill>
                <a:effectLst/>
                <a:latin typeface="Segoe UI" panose="020B0502040204020203" pitchFamily="34" charset="0"/>
              </a:rPr>
              <a:t> comes on at LB, which sees Cal come off at CM and Connor step into that role. James K comes off and Jordan goes to striker. Joe B comes on at right wing. Lots of subs with fresh legs ready to see this game out and bring home the three points.</a:t>
            </a:r>
            <a:br>
              <a:rPr lang="en-GB" sz="1200" dirty="0"/>
            </a:br>
            <a:r>
              <a:rPr lang="en-GB" sz="1200" b="0" i="0" u="none" strike="noStrike" dirty="0">
                <a:solidFill>
                  <a:srgbClr val="242424"/>
                </a:solidFill>
                <a:effectLst/>
                <a:latin typeface="Segoe UI" panose="020B0502040204020203" pitchFamily="34" charset="0"/>
              </a:rPr>
              <a:t> </a:t>
            </a:r>
            <a:br>
              <a:rPr lang="en-GB" sz="1200" dirty="0"/>
            </a:br>
            <a:r>
              <a:rPr lang="en-GB" sz="1200" b="0" i="0" u="none" strike="noStrike" dirty="0">
                <a:solidFill>
                  <a:srgbClr val="242424"/>
                </a:solidFill>
                <a:effectLst/>
                <a:latin typeface="Segoe UI" panose="020B0502040204020203" pitchFamily="34" charset="0"/>
              </a:rPr>
              <a:t>You could see how much this meant to each person on the team, as every challenge was loudly celebrated, every ball was being chased and each attack was met with roars from the 6’s not just on the pitch but on the </a:t>
            </a:r>
            <a:r>
              <a:rPr lang="en-GB" sz="1200" b="0" i="0" u="none" strike="noStrike" dirty="0" err="1">
                <a:solidFill>
                  <a:srgbClr val="242424"/>
                </a:solidFill>
                <a:effectLst/>
                <a:latin typeface="Segoe UI" panose="020B0502040204020203" pitchFamily="34" charset="0"/>
              </a:rPr>
              <a:t>sidelines</a:t>
            </a:r>
            <a:r>
              <a:rPr lang="en-GB" sz="1200" b="0" i="0" u="none" strike="noStrike" dirty="0">
                <a:solidFill>
                  <a:srgbClr val="242424"/>
                </a:solidFill>
                <a:effectLst/>
                <a:latin typeface="Segoe UI" panose="020B0502040204020203" pitchFamily="34" charset="0"/>
              </a:rPr>
              <a:t>. We wanted this.</a:t>
            </a:r>
            <a:br>
              <a:rPr lang="en-GB" sz="1200" dirty="0"/>
            </a:br>
            <a:r>
              <a:rPr lang="en-GB" sz="1200" b="0" i="0" u="none" strike="noStrike" dirty="0">
                <a:solidFill>
                  <a:srgbClr val="242424"/>
                </a:solidFill>
                <a:effectLst/>
                <a:latin typeface="Segoe UI" panose="020B0502040204020203" pitchFamily="34" charset="0"/>
              </a:rPr>
              <a:t> </a:t>
            </a:r>
            <a:br>
              <a:rPr lang="en-GB" sz="1200" dirty="0"/>
            </a:br>
            <a:r>
              <a:rPr lang="en-GB" sz="1200" b="0" i="0" u="none" strike="noStrike" dirty="0">
                <a:solidFill>
                  <a:srgbClr val="242424"/>
                </a:solidFill>
                <a:effectLst/>
                <a:latin typeface="Segoe UI" panose="020B0502040204020203" pitchFamily="34" charset="0"/>
              </a:rPr>
              <a:t>This became the narrative for the rest of the game and we comfortably saw the game out for a 0-1 victory!! Cheers erupted, we shook hands with the oppo and then celebrated together off the pitch. We’re now sitting top of the table and are unbeaten in three games. Next week we’re against Southbank in the junior </a:t>
            </a:r>
            <a:r>
              <a:rPr lang="en-GB" sz="1200" b="0" i="0" u="none" strike="noStrike" dirty="0" err="1">
                <a:solidFill>
                  <a:srgbClr val="242424"/>
                </a:solidFill>
                <a:effectLst/>
                <a:latin typeface="Segoe UI" panose="020B0502040204020203" pitchFamily="34" charset="0"/>
              </a:rPr>
              <a:t>novets</a:t>
            </a:r>
            <a:r>
              <a:rPr lang="en-GB" sz="1200" b="0" i="0" u="none" strike="noStrike" dirty="0">
                <a:solidFill>
                  <a:srgbClr val="242424"/>
                </a:solidFill>
                <a:effectLst/>
                <a:latin typeface="Segoe UI" panose="020B0502040204020203" pitchFamily="34" charset="0"/>
              </a:rPr>
              <a:t> cup. A game we really want to win! UT6’S!!</a:t>
            </a:r>
            <a:endParaRPr lang="en-US" sz="1200" dirty="0"/>
          </a:p>
        </p:txBody>
      </p:sp>
    </p:spTree>
    <p:extLst>
      <p:ext uri="{BB962C8B-B14F-4D97-AF65-F5344CB8AC3E}">
        <p14:creationId xmlns:p14="http://schemas.microsoft.com/office/powerpoint/2010/main" val="186293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E2DB1F7-0313-1623-E8F4-2EAE4C5B4B0A}"/>
              </a:ext>
            </a:extLst>
          </p:cNvPr>
          <p:cNvSpPr>
            <a:spLocks noGrp="1"/>
          </p:cNvSpPr>
          <p:nvPr>
            <p:ph type="sldNum" sz="quarter" idx="12"/>
          </p:nvPr>
        </p:nvSpPr>
        <p:spPr/>
        <p:txBody>
          <a:bodyPr/>
          <a:lstStyle/>
          <a:p>
            <a:pPr rtl="0"/>
            <a:fld id="{D495E168-DA5E-4888-8D8A-92B118324C14}" type="slidenum">
              <a:rPr lang="en-GB" noProof="0" smtClean="0"/>
              <a:t>19</a:t>
            </a:fld>
            <a:endParaRPr lang="en-GB" noProof="0"/>
          </a:p>
        </p:txBody>
      </p:sp>
      <p:sp>
        <p:nvSpPr>
          <p:cNvPr id="3" name="TextBox 2">
            <a:extLst>
              <a:ext uri="{FF2B5EF4-FFF2-40B4-BE49-F238E27FC236}">
                <a16:creationId xmlns:a16="http://schemas.microsoft.com/office/drawing/2014/main" id="{007B9FA2-FE7B-7D1C-429D-73D20BF80433}"/>
              </a:ext>
            </a:extLst>
          </p:cNvPr>
          <p:cNvSpPr txBox="1"/>
          <p:nvPr/>
        </p:nvSpPr>
        <p:spPr>
          <a:xfrm>
            <a:off x="410198" y="179462"/>
            <a:ext cx="11075350" cy="5755422"/>
          </a:xfrm>
          <a:prstGeom prst="rect">
            <a:avLst/>
          </a:prstGeom>
          <a:noFill/>
        </p:spPr>
        <p:txBody>
          <a:bodyPr wrap="square">
            <a:spAutoFit/>
          </a:bodyPr>
          <a:lstStyle/>
          <a:p>
            <a:pPr rtl="0" fontAlgn="base"/>
            <a:r>
              <a:rPr lang="en-GB" sz="1600" dirty="0">
                <a:solidFill>
                  <a:srgbClr val="000000"/>
                </a:solidFill>
                <a:effectLst/>
                <a:latin typeface="Aptos" panose="020B0004020202020204" pitchFamily="34" charset="0"/>
              </a:rPr>
              <a:t>Match Report: Old Wilsonian 7th XI 4 – Old </a:t>
            </a:r>
            <a:r>
              <a:rPr lang="en-GB" sz="1600" dirty="0" err="1">
                <a:solidFill>
                  <a:srgbClr val="000000"/>
                </a:solidFill>
                <a:effectLst/>
                <a:latin typeface="Aptos" panose="020B0004020202020204" pitchFamily="34" charset="0"/>
              </a:rPr>
              <a:t>Sedcopian</a:t>
            </a:r>
            <a:r>
              <a:rPr lang="en-GB" sz="1600" dirty="0">
                <a:solidFill>
                  <a:srgbClr val="000000"/>
                </a:solidFill>
                <a:effectLst/>
                <a:latin typeface="Aptos" panose="020B0004020202020204" pitchFamily="34" charset="0"/>
              </a:rPr>
              <a:t> 4th XI 8</a:t>
            </a:r>
          </a:p>
          <a:p>
            <a:pPr fontAlgn="base"/>
            <a:r>
              <a:rPr lang="en-GB" sz="1600" dirty="0">
                <a:solidFill>
                  <a:srgbClr val="000000"/>
                </a:solidFill>
                <a:effectLst/>
                <a:latin typeface="Aptos" panose="020B0004020202020204" pitchFamily="34" charset="0"/>
              </a:rPr>
              <a:t>Venue: </a:t>
            </a:r>
            <a:r>
              <a:rPr lang="en-GB" sz="1600" dirty="0" err="1">
                <a:solidFill>
                  <a:srgbClr val="000000"/>
                </a:solidFill>
                <a:effectLst/>
                <a:latin typeface="Aptos" panose="020B0004020202020204" pitchFamily="34" charset="0"/>
              </a:rPr>
              <a:t>Hawesdown</a:t>
            </a:r>
            <a:endParaRPr lang="en-GB" sz="1600" dirty="0">
              <a:solidFill>
                <a:srgbClr val="000000"/>
              </a:solidFill>
              <a:effectLst/>
              <a:latin typeface="Aptos" panose="020B0004020202020204" pitchFamily="34" charset="0"/>
            </a:endParaRPr>
          </a:p>
          <a:p>
            <a:pPr fontAlgn="base"/>
            <a:r>
              <a:rPr lang="en-GB" sz="1600" dirty="0">
                <a:solidFill>
                  <a:srgbClr val="000000"/>
                </a:solidFill>
                <a:effectLst/>
                <a:latin typeface="Aptos" panose="020B0004020202020204" pitchFamily="34" charset="0"/>
              </a:rPr>
              <a:t>Date: Saturday</a:t>
            </a:r>
          </a:p>
          <a:p>
            <a:pPr fontAlgn="base"/>
            <a:r>
              <a:rPr lang="en-GB" sz="1600" dirty="0">
                <a:solidFill>
                  <a:srgbClr val="000000"/>
                </a:solidFill>
                <a:effectLst/>
                <a:latin typeface="Aptos" panose="020B0004020202020204" pitchFamily="34" charset="0"/>
              </a:rPr>
              <a:t>A big thank you to </a:t>
            </a:r>
            <a:r>
              <a:rPr lang="en-GB" sz="1600" dirty="0" err="1">
                <a:solidFill>
                  <a:srgbClr val="000000"/>
                </a:solidFill>
                <a:effectLst/>
                <a:latin typeface="Aptos" panose="020B0004020202020204" pitchFamily="34" charset="0"/>
              </a:rPr>
              <a:t>Merv</a:t>
            </a:r>
            <a:r>
              <a:rPr lang="en-GB" sz="1600" dirty="0">
                <a:solidFill>
                  <a:srgbClr val="000000"/>
                </a:solidFill>
                <a:effectLst/>
                <a:latin typeface="Aptos" panose="020B0004020202020204" pitchFamily="34" charset="0"/>
              </a:rPr>
              <a:t> Nicholas, who stepped in between the sticks after the 5th XI match was cancelled — a true clubman!</a:t>
            </a:r>
          </a:p>
          <a:p>
            <a:pPr fontAlgn="base"/>
            <a:r>
              <a:rPr lang="en-GB" sz="1600" dirty="0">
                <a:solidFill>
                  <a:srgbClr val="000000"/>
                </a:solidFill>
                <a:effectLst/>
                <a:latin typeface="Aptos" panose="020B0004020202020204" pitchFamily="34" charset="0"/>
              </a:rPr>
              <a:t>This was another topsy-turvy encounter where Old </a:t>
            </a:r>
            <a:r>
              <a:rPr lang="en-GB" sz="1600" dirty="0" err="1">
                <a:solidFill>
                  <a:srgbClr val="000000"/>
                </a:solidFill>
                <a:effectLst/>
                <a:latin typeface="Aptos" panose="020B0004020202020204" pitchFamily="34" charset="0"/>
              </a:rPr>
              <a:t>Wilsonians</a:t>
            </a:r>
            <a:r>
              <a:rPr lang="en-GB" sz="1600" dirty="0">
                <a:solidFill>
                  <a:srgbClr val="000000"/>
                </a:solidFill>
                <a:effectLst/>
                <a:latin typeface="Aptos" panose="020B0004020202020204" pitchFamily="34" charset="0"/>
              </a:rPr>
              <a:t> were never ahead, despite battling hard throughout. The game swung wildly: 0–1, 1–1, 1–3, 3–2, 5–2 by halftime — a </a:t>
            </a:r>
            <a:r>
              <a:rPr lang="en-GB" sz="1600" dirty="0" err="1">
                <a:solidFill>
                  <a:srgbClr val="000000"/>
                </a:solidFill>
                <a:effectLst/>
                <a:latin typeface="Aptos" panose="020B0004020202020204" pitchFamily="34" charset="0"/>
              </a:rPr>
              <a:t>scoreline</a:t>
            </a:r>
            <a:r>
              <a:rPr lang="en-GB" sz="1600" dirty="0">
                <a:solidFill>
                  <a:srgbClr val="000000"/>
                </a:solidFill>
                <a:effectLst/>
                <a:latin typeface="Aptos" panose="020B0004020202020204" pitchFamily="34" charset="0"/>
              </a:rPr>
              <a:t> that tells its own chaotic story.</a:t>
            </a:r>
          </a:p>
          <a:p>
            <a:pPr fontAlgn="base"/>
            <a:r>
              <a:rPr lang="en-GB" sz="1600" dirty="0">
                <a:solidFill>
                  <a:srgbClr val="000000"/>
                </a:solidFill>
                <a:effectLst/>
                <a:latin typeface="Aptos" panose="020B0004020202020204" pitchFamily="34" charset="0"/>
              </a:rPr>
              <a:t>The bouncy pitch at </a:t>
            </a:r>
            <a:r>
              <a:rPr lang="en-GB" sz="1600" dirty="0" err="1">
                <a:solidFill>
                  <a:srgbClr val="000000"/>
                </a:solidFill>
                <a:effectLst/>
                <a:latin typeface="Aptos" panose="020B0004020202020204" pitchFamily="34" charset="0"/>
              </a:rPr>
              <a:t>Hawesdown</a:t>
            </a:r>
            <a:r>
              <a:rPr lang="en-GB" sz="1600" dirty="0">
                <a:solidFill>
                  <a:srgbClr val="000000"/>
                </a:solidFill>
                <a:effectLst/>
                <a:latin typeface="Aptos" panose="020B0004020202020204" pitchFamily="34" charset="0"/>
              </a:rPr>
              <a:t> and the low autumn sun played into </a:t>
            </a:r>
            <a:r>
              <a:rPr lang="en-GB" sz="1600" dirty="0" err="1">
                <a:solidFill>
                  <a:srgbClr val="000000"/>
                </a:solidFill>
                <a:effectLst/>
                <a:latin typeface="Aptos" panose="020B0004020202020204" pitchFamily="34" charset="0"/>
              </a:rPr>
              <a:t>Sedcopians</a:t>
            </a:r>
            <a:r>
              <a:rPr lang="en-GB" sz="1600" dirty="0">
                <a:solidFill>
                  <a:srgbClr val="000000"/>
                </a:solidFill>
                <a:effectLst/>
                <a:latin typeface="Aptos" panose="020B0004020202020204" pitchFamily="34" charset="0"/>
              </a:rPr>
              <a:t>’ hands, and their strong forward line consistently caused problems for the Wilsonian defence.</a:t>
            </a:r>
          </a:p>
          <a:p>
            <a:pPr fontAlgn="base"/>
            <a:r>
              <a:rPr lang="en-GB" sz="1600" dirty="0">
                <a:solidFill>
                  <a:srgbClr val="000000"/>
                </a:solidFill>
                <a:effectLst/>
                <a:latin typeface="Aptos" panose="020B0004020202020204" pitchFamily="34" charset="0"/>
              </a:rPr>
              <a:t>Our first goal came from a Jack Curtis corner, flicked in by a </a:t>
            </a:r>
            <a:r>
              <a:rPr lang="en-GB" sz="1600" dirty="0" err="1">
                <a:solidFill>
                  <a:srgbClr val="000000"/>
                </a:solidFill>
                <a:effectLst/>
                <a:latin typeface="Aptos" panose="020B0004020202020204" pitchFamily="34" charset="0"/>
              </a:rPr>
              <a:t>Sedcopian</a:t>
            </a:r>
            <a:r>
              <a:rPr lang="en-GB" sz="1600" dirty="0">
                <a:solidFill>
                  <a:srgbClr val="000000"/>
                </a:solidFill>
                <a:effectLst/>
                <a:latin typeface="Aptos" panose="020B0004020202020204" pitchFamily="34" charset="0"/>
              </a:rPr>
              <a:t> defender for an own goal. Jack then coolly converted a penalty to bring us back to 2–3, and we looked back in the game. However, two late first-half goals from </a:t>
            </a:r>
            <a:r>
              <a:rPr lang="en-GB" sz="1600" dirty="0" err="1">
                <a:solidFill>
                  <a:srgbClr val="000000"/>
                </a:solidFill>
                <a:effectLst/>
                <a:latin typeface="Aptos" panose="020B0004020202020204" pitchFamily="34" charset="0"/>
              </a:rPr>
              <a:t>Sedcopians</a:t>
            </a:r>
            <a:r>
              <a:rPr lang="en-GB" sz="1600" dirty="0">
                <a:solidFill>
                  <a:srgbClr val="000000"/>
                </a:solidFill>
                <a:effectLst/>
                <a:latin typeface="Aptos" panose="020B0004020202020204" pitchFamily="34" charset="0"/>
              </a:rPr>
              <a:t> meant we went into the break trailing 5–2 and facing a mountain to climb.</a:t>
            </a:r>
          </a:p>
          <a:p>
            <a:pPr fontAlgn="base"/>
            <a:r>
              <a:rPr lang="en-GB" sz="1600" dirty="0">
                <a:solidFill>
                  <a:srgbClr val="000000"/>
                </a:solidFill>
                <a:effectLst/>
                <a:latin typeface="Aptos" panose="020B0004020202020204" pitchFamily="34" charset="0"/>
              </a:rPr>
              <a:t>We started the second half brightly in a new 4-4-2 formation, but again struggled to contain </a:t>
            </a:r>
            <a:r>
              <a:rPr lang="en-GB" sz="1600" dirty="0" err="1">
                <a:solidFill>
                  <a:srgbClr val="000000"/>
                </a:solidFill>
                <a:effectLst/>
                <a:latin typeface="Aptos" panose="020B0004020202020204" pitchFamily="34" charset="0"/>
              </a:rPr>
              <a:t>Sedcopians</a:t>
            </a:r>
            <a:r>
              <a:rPr lang="en-GB" sz="1600" dirty="0">
                <a:solidFill>
                  <a:srgbClr val="000000"/>
                </a:solidFill>
                <a:effectLst/>
                <a:latin typeface="Aptos" panose="020B0004020202020204" pitchFamily="34" charset="0"/>
              </a:rPr>
              <a:t>’ attacking threat. Jack Curtis then produced two thunderbolts to complete his hat trick, giving us hope once more.</a:t>
            </a:r>
          </a:p>
          <a:p>
            <a:pPr fontAlgn="base"/>
            <a:r>
              <a:rPr lang="en-GB" sz="1600" dirty="0">
                <a:solidFill>
                  <a:srgbClr val="000000"/>
                </a:solidFill>
                <a:effectLst/>
                <a:latin typeface="Aptos" panose="020B0004020202020204" pitchFamily="34" charset="0"/>
              </a:rPr>
              <a:t>Unfortunately, injuries began to take their toll — the ever-youthful Bruce Graham limped off with a hamstring issue, and Ash </a:t>
            </a:r>
            <a:r>
              <a:rPr lang="en-GB" sz="1600" dirty="0" err="1">
                <a:solidFill>
                  <a:srgbClr val="000000"/>
                </a:solidFill>
                <a:effectLst/>
                <a:latin typeface="Aptos" panose="020B0004020202020204" pitchFamily="34" charset="0"/>
              </a:rPr>
              <a:t>Phakey</a:t>
            </a:r>
            <a:r>
              <a:rPr lang="en-GB" sz="1600" dirty="0">
                <a:solidFill>
                  <a:srgbClr val="000000"/>
                </a:solidFill>
                <a:effectLst/>
                <a:latin typeface="Aptos" panose="020B0004020202020204" pitchFamily="34" charset="0"/>
              </a:rPr>
              <a:t> followed with a groin injury. </a:t>
            </a:r>
            <a:r>
              <a:rPr lang="en-GB" sz="1600" dirty="0" err="1">
                <a:solidFill>
                  <a:srgbClr val="000000"/>
                </a:solidFill>
                <a:effectLst/>
                <a:latin typeface="Aptos" panose="020B0004020202020204" pitchFamily="34" charset="0"/>
              </a:rPr>
              <a:t>Sedcopians</a:t>
            </a:r>
            <a:r>
              <a:rPr lang="en-GB" sz="1600" dirty="0">
                <a:solidFill>
                  <a:srgbClr val="000000"/>
                </a:solidFill>
                <a:effectLst/>
                <a:latin typeface="Aptos" panose="020B0004020202020204" pitchFamily="34" charset="0"/>
              </a:rPr>
              <a:t> capitalised, adding two more goals to seal the win.</a:t>
            </a:r>
          </a:p>
          <a:p>
            <a:pPr fontAlgn="base"/>
            <a:r>
              <a:rPr lang="en-GB" sz="1600" dirty="0">
                <a:solidFill>
                  <a:srgbClr val="000000"/>
                </a:solidFill>
                <a:effectLst/>
                <a:latin typeface="Aptos" panose="020B0004020202020204" pitchFamily="34" charset="0"/>
              </a:rPr>
              <a:t>There were first starts for Clayton D’Souza and Alex Forbes, both showing promise. Adam Phillips impressed in midfield, and Jack </a:t>
            </a:r>
            <a:r>
              <a:rPr lang="en-GB" sz="1600" dirty="0" err="1">
                <a:solidFill>
                  <a:srgbClr val="000000"/>
                </a:solidFill>
                <a:effectLst/>
                <a:latin typeface="Aptos" panose="020B0004020202020204" pitchFamily="34" charset="0"/>
              </a:rPr>
              <a:t>Larkman</a:t>
            </a:r>
            <a:r>
              <a:rPr lang="en-GB" sz="1600" dirty="0">
                <a:solidFill>
                  <a:srgbClr val="000000"/>
                </a:solidFill>
                <a:effectLst/>
                <a:latin typeface="Aptos" panose="020B0004020202020204" pitchFamily="34" charset="0"/>
              </a:rPr>
              <a:t> put in a much improved performance.</a:t>
            </a:r>
          </a:p>
          <a:p>
            <a:pPr fontAlgn="base"/>
            <a:r>
              <a:rPr lang="en-GB" sz="1600" dirty="0">
                <a:solidFill>
                  <a:srgbClr val="000000"/>
                </a:solidFill>
                <a:effectLst/>
                <a:latin typeface="Aptos" panose="020B0004020202020204" pitchFamily="34" charset="0"/>
              </a:rPr>
              <a:t>Man of the Match: Jack Curtis — for his hat trick and all-round contribution.</a:t>
            </a:r>
          </a:p>
          <a:p>
            <a:pPr fontAlgn="base"/>
            <a:r>
              <a:rPr lang="en-GB" sz="1600" dirty="0">
                <a:solidFill>
                  <a:srgbClr val="000000"/>
                </a:solidFill>
                <a:effectLst/>
                <a:latin typeface="Aptos" panose="020B0004020202020204" pitchFamily="34" charset="0"/>
              </a:rPr>
              <a:t>Looking Ahead:</a:t>
            </a:r>
          </a:p>
          <a:p>
            <a:pPr fontAlgn="base"/>
            <a:r>
              <a:rPr lang="en-GB" sz="1600" dirty="0">
                <a:solidFill>
                  <a:srgbClr val="000000"/>
                </a:solidFill>
                <a:effectLst/>
                <a:latin typeface="Aptos" panose="020B0004020202020204" pitchFamily="34" charset="0"/>
              </a:rPr>
              <a:t>We need to focus on playing more football to feet and cutting down on the long forty-yard balls. The commitment and spirit remain strong — onwards and upwards!</a:t>
            </a:r>
          </a:p>
          <a:p>
            <a:br>
              <a:rPr lang="en-GB" sz="1600" dirty="0"/>
            </a:br>
            <a:endParaRPr lang="en-US" sz="1600" dirty="0"/>
          </a:p>
        </p:txBody>
      </p:sp>
    </p:spTree>
    <p:extLst>
      <p:ext uri="{BB962C8B-B14F-4D97-AF65-F5344CB8AC3E}">
        <p14:creationId xmlns:p14="http://schemas.microsoft.com/office/powerpoint/2010/main" val="1982467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B871B9-97A1-F225-5228-5B47411D4F3C}"/>
              </a:ext>
            </a:extLst>
          </p:cNvPr>
          <p:cNvSpPr>
            <a:spLocks noGrp="1"/>
          </p:cNvSpPr>
          <p:nvPr>
            <p:ph type="sldNum" sz="quarter" idx="12"/>
          </p:nvPr>
        </p:nvSpPr>
        <p:spPr/>
        <p:txBody>
          <a:bodyPr/>
          <a:lstStyle/>
          <a:p>
            <a:pPr rtl="0"/>
            <a:fld id="{D495E168-DA5E-4888-8D8A-92B118324C14}" type="slidenum">
              <a:rPr lang="en-GB" noProof="0" smtClean="0"/>
              <a:t>20</a:t>
            </a:fld>
            <a:endParaRPr lang="en-GB" noProof="0"/>
          </a:p>
        </p:txBody>
      </p:sp>
      <p:sp>
        <p:nvSpPr>
          <p:cNvPr id="8" name="TextBox 7">
            <a:extLst>
              <a:ext uri="{FF2B5EF4-FFF2-40B4-BE49-F238E27FC236}">
                <a16:creationId xmlns:a16="http://schemas.microsoft.com/office/drawing/2014/main" id="{95143288-AC7A-C3F7-4528-3590C91E069D}"/>
              </a:ext>
            </a:extLst>
          </p:cNvPr>
          <p:cNvSpPr txBox="1"/>
          <p:nvPr/>
        </p:nvSpPr>
        <p:spPr>
          <a:xfrm>
            <a:off x="515007" y="168166"/>
            <a:ext cx="11319641" cy="7848302"/>
          </a:xfrm>
          <a:prstGeom prst="rect">
            <a:avLst/>
          </a:prstGeom>
          <a:noFill/>
        </p:spPr>
        <p:txBody>
          <a:bodyPr wrap="square">
            <a:spAutoFit/>
          </a:bodyPr>
          <a:lstStyle/>
          <a:p>
            <a:pPr algn="l" fontAlgn="base"/>
            <a:r>
              <a:rPr lang="en-GB" sz="1800" b="0" i="0" u="none" strike="noStrike" dirty="0">
                <a:solidFill>
                  <a:srgbClr val="000000"/>
                </a:solidFill>
                <a:effectLst/>
                <a:latin typeface="Calibri" panose="020F0502020204030204" pitchFamily="34" charset="0"/>
              </a:rPr>
              <a:t>Vets 2 Old Blues 0</a:t>
            </a:r>
          </a:p>
          <a:p>
            <a:pPr algn="l" fontAlgn="base"/>
            <a:endParaRPr lang="en-GB" sz="1800" b="0" i="0" u="none" strike="noStrike" dirty="0">
              <a:solidFill>
                <a:srgbClr val="000000"/>
              </a:solidFill>
              <a:effectLst/>
              <a:latin typeface="Calibri" panose="020F0502020204030204" pitchFamily="34" charset="0"/>
            </a:endParaRPr>
          </a:p>
          <a:p>
            <a:pPr algn="l" fontAlgn="base"/>
            <a:r>
              <a:rPr lang="en-GB" sz="1800" b="0" i="0" u="none" strike="noStrike" dirty="0">
                <a:solidFill>
                  <a:srgbClr val="000000"/>
                </a:solidFill>
                <a:effectLst/>
                <a:latin typeface="Calibri" panose="020F0502020204030204" pitchFamily="34" charset="0"/>
              </a:rPr>
              <a:t>Starting the new season on the hallowed turf of Hayes. Pitches not looking great but that wasn't going to stop our sexy football.</a:t>
            </a:r>
            <a:br>
              <a:rPr lang="en-GB" sz="1800" b="0" i="0" u="none" strike="noStrike" dirty="0">
                <a:solidFill>
                  <a:srgbClr val="000000"/>
                </a:solidFill>
                <a:effectLst/>
                <a:latin typeface="Calibri" panose="020F0502020204030204" pitchFamily="34" charset="0"/>
              </a:rPr>
            </a:br>
            <a:endParaRPr lang="en-GB" sz="1800" b="0" i="0" u="none" strike="noStrike" dirty="0">
              <a:solidFill>
                <a:srgbClr val="000000"/>
              </a:solidFill>
              <a:effectLst/>
              <a:latin typeface="Calibri" panose="020F0502020204030204" pitchFamily="34" charset="0"/>
            </a:endParaRPr>
          </a:p>
          <a:p>
            <a:pPr algn="l" fontAlgn="base"/>
            <a:r>
              <a:rPr lang="en-GB" sz="1800" b="0" i="0" u="none" strike="noStrike" dirty="0">
                <a:solidFill>
                  <a:srgbClr val="000000"/>
                </a:solidFill>
                <a:effectLst/>
                <a:latin typeface="Calibri" panose="020F0502020204030204" pitchFamily="34" charset="0"/>
              </a:rPr>
              <a:t>1</a:t>
            </a:r>
            <a:r>
              <a:rPr lang="en-GB" sz="1800" b="0" i="0" u="none" strike="noStrike" baseline="30000" dirty="0">
                <a:solidFill>
                  <a:srgbClr val="000000"/>
                </a:solidFill>
                <a:effectLst/>
                <a:latin typeface="Calibri" panose="020F0502020204030204" pitchFamily="34" charset="0"/>
              </a:rPr>
              <a:t>st</a:t>
            </a:r>
            <a:r>
              <a:rPr lang="en-GB" sz="1800" b="0" i="0" u="none" strike="noStrike" dirty="0">
                <a:solidFill>
                  <a:srgbClr val="000000"/>
                </a:solidFill>
                <a:effectLst/>
                <a:latin typeface="Calibri" panose="020F0502020204030204" pitchFamily="34" charset="0"/>
              </a:rPr>
              <a:t> half</a:t>
            </a:r>
            <a:br>
              <a:rPr lang="en-GB" sz="1800" b="0" i="0" u="none" strike="noStrike" dirty="0">
                <a:solidFill>
                  <a:srgbClr val="000000"/>
                </a:solidFill>
                <a:effectLst/>
                <a:latin typeface="Calibri" panose="020F0502020204030204" pitchFamily="34" charset="0"/>
              </a:rPr>
            </a:br>
            <a:endParaRPr lang="en-GB" sz="1800" b="0" i="0" u="none" strike="noStrike" dirty="0">
              <a:solidFill>
                <a:srgbClr val="000000"/>
              </a:solidFill>
              <a:effectLst/>
              <a:latin typeface="Calibri" panose="020F0502020204030204" pitchFamily="34" charset="0"/>
            </a:endParaRPr>
          </a:p>
          <a:p>
            <a:pPr algn="l" fontAlgn="base"/>
            <a:r>
              <a:rPr lang="en-GB" sz="1800" b="0" i="0" u="none" strike="noStrike" dirty="0">
                <a:solidFill>
                  <a:srgbClr val="000000"/>
                </a:solidFill>
                <a:effectLst/>
                <a:latin typeface="Calibri" panose="020F0502020204030204" pitchFamily="34" charset="0"/>
              </a:rPr>
              <a:t>Rubbish! Only </a:t>
            </a:r>
            <a:r>
              <a:rPr lang="en-GB" sz="1800" b="0" i="0" u="none" strike="noStrike" dirty="0" err="1">
                <a:solidFill>
                  <a:srgbClr val="000000"/>
                </a:solidFill>
                <a:effectLst/>
                <a:latin typeface="Calibri" panose="020F0502020204030204" pitchFamily="34" charset="0"/>
              </a:rPr>
              <a:t>Karamath</a:t>
            </a:r>
            <a:r>
              <a:rPr lang="en-GB" sz="1800" b="0" i="0" u="none" strike="noStrike" dirty="0">
                <a:solidFill>
                  <a:srgbClr val="000000"/>
                </a:solidFill>
                <a:effectLst/>
                <a:latin typeface="Calibri" panose="020F0502020204030204" pitchFamily="34" charset="0"/>
              </a:rPr>
              <a:t> hitting the bar livened things up. Luckily they were as bad as us.</a:t>
            </a:r>
          </a:p>
          <a:p>
            <a:pPr algn="l" fontAlgn="base"/>
            <a:endParaRPr lang="en-GB" sz="1800" b="0" i="0" u="none" strike="noStrike" dirty="0">
              <a:solidFill>
                <a:srgbClr val="000000"/>
              </a:solidFill>
              <a:effectLst/>
              <a:latin typeface="Calibri" panose="020F0502020204030204" pitchFamily="34" charset="0"/>
            </a:endParaRPr>
          </a:p>
          <a:p>
            <a:pPr algn="l" fontAlgn="base"/>
            <a:r>
              <a:rPr lang="en-GB" sz="1800" b="0" i="0" u="none" strike="noStrike" dirty="0">
                <a:solidFill>
                  <a:srgbClr val="000000"/>
                </a:solidFill>
                <a:effectLst/>
                <a:latin typeface="Calibri" panose="020F0502020204030204" pitchFamily="34" charset="0"/>
              </a:rPr>
              <a:t>2</a:t>
            </a:r>
            <a:r>
              <a:rPr lang="en-GB" sz="1800" b="0" i="0" u="none" strike="noStrike" baseline="30000" dirty="0">
                <a:solidFill>
                  <a:srgbClr val="000000"/>
                </a:solidFill>
                <a:effectLst/>
                <a:latin typeface="Calibri" panose="020F0502020204030204" pitchFamily="34" charset="0"/>
              </a:rPr>
              <a:t>nd</a:t>
            </a:r>
            <a:r>
              <a:rPr lang="en-GB" sz="1800" b="0" i="0" u="none" strike="noStrike" dirty="0">
                <a:solidFill>
                  <a:srgbClr val="000000"/>
                </a:solidFill>
                <a:effectLst/>
                <a:latin typeface="Calibri" panose="020F0502020204030204" pitchFamily="34" charset="0"/>
              </a:rPr>
              <a:t> half</a:t>
            </a:r>
          </a:p>
          <a:p>
            <a:pPr algn="l" fontAlgn="base"/>
            <a:r>
              <a:rPr lang="en-GB" sz="1800" b="0" i="0" u="none" strike="noStrike" dirty="0">
                <a:solidFill>
                  <a:srgbClr val="000000"/>
                </a:solidFill>
                <a:effectLst/>
                <a:latin typeface="Calibri" panose="020F0502020204030204" pitchFamily="34" charset="0"/>
              </a:rPr>
              <a:t>Slightly less rubbish but still pretty rubbish. Got in loads of goalscoring positions but on most occasions tamely passed back to the keeper. With 5 to go a cross shot by Andy Fox was tapped in at the far post by </a:t>
            </a:r>
            <a:r>
              <a:rPr lang="en-GB" sz="1800" b="0" i="0" u="none" strike="noStrike" dirty="0" err="1">
                <a:solidFill>
                  <a:srgbClr val="000000"/>
                </a:solidFill>
                <a:effectLst/>
                <a:latin typeface="Calibri" panose="020F0502020204030204" pitchFamily="34" charset="0"/>
              </a:rPr>
              <a:t>Karamath</a:t>
            </a:r>
            <a:r>
              <a:rPr lang="en-GB" sz="1800" b="0" i="0" u="none" strike="noStrike" dirty="0">
                <a:solidFill>
                  <a:srgbClr val="000000"/>
                </a:solidFill>
                <a:effectLst/>
                <a:latin typeface="Calibri" panose="020F0502020204030204" pitchFamily="34" charset="0"/>
              </a:rPr>
              <a:t> and the right on full time Oli Beatson shanked a cross into the top corner.</a:t>
            </a:r>
          </a:p>
          <a:p>
            <a:pPr algn="l" fontAlgn="base"/>
            <a:r>
              <a:rPr lang="en-GB" sz="1800" b="0" i="0" u="none" strike="noStrike" dirty="0">
                <a:solidFill>
                  <a:srgbClr val="000000"/>
                </a:solidFill>
                <a:effectLst/>
                <a:latin typeface="Calibri" panose="020F0502020204030204" pitchFamily="34" charset="0"/>
              </a:rPr>
              <a:t>Positives</a:t>
            </a:r>
          </a:p>
          <a:p>
            <a:pPr algn="l" fontAlgn="base"/>
            <a:r>
              <a:rPr lang="en-GB" sz="1800" b="0" i="0" u="none" strike="noStrike" dirty="0">
                <a:solidFill>
                  <a:srgbClr val="000000"/>
                </a:solidFill>
                <a:effectLst/>
                <a:latin typeface="Calibri" panose="020F0502020204030204" pitchFamily="34" charset="0"/>
              </a:rPr>
              <a:t>Paton didn't pull a hamstring</a:t>
            </a:r>
          </a:p>
          <a:p>
            <a:pPr algn="l" fontAlgn="base"/>
            <a:r>
              <a:rPr lang="en-GB" sz="1800" b="0" i="0" u="none" strike="noStrike" dirty="0">
                <a:solidFill>
                  <a:srgbClr val="000000"/>
                </a:solidFill>
                <a:effectLst/>
                <a:latin typeface="Calibri" panose="020F0502020204030204" pitchFamily="34" charset="0"/>
              </a:rPr>
              <a:t>Debuts for 1s treble winners Tom Weber McCartney and Oli Beatson</a:t>
            </a:r>
          </a:p>
          <a:p>
            <a:pPr algn="l" fontAlgn="base"/>
            <a:r>
              <a:rPr lang="en-GB" sz="1800" b="0" i="0" u="none" strike="noStrike" dirty="0">
                <a:solidFill>
                  <a:srgbClr val="000000"/>
                </a:solidFill>
                <a:effectLst/>
                <a:latin typeface="Calibri" panose="020F0502020204030204" pitchFamily="34" charset="0"/>
              </a:rPr>
              <a:t>Their centre midfielder</a:t>
            </a:r>
          </a:p>
          <a:p>
            <a:pPr algn="l" fontAlgn="base"/>
            <a:r>
              <a:rPr lang="en-GB" sz="1800" b="0" i="0" u="none" strike="noStrike" dirty="0">
                <a:solidFill>
                  <a:srgbClr val="000000"/>
                </a:solidFill>
                <a:effectLst/>
                <a:latin typeface="Calibri" panose="020F0502020204030204" pitchFamily="34" charset="0"/>
              </a:rPr>
              <a:t>We won</a:t>
            </a:r>
          </a:p>
          <a:p>
            <a:pPr algn="l" fontAlgn="base"/>
            <a:endParaRPr lang="en-GB" sz="1800" b="0" i="0" u="none" strike="noStrike" dirty="0">
              <a:solidFill>
                <a:srgbClr val="000000"/>
              </a:solidFill>
              <a:effectLst/>
              <a:latin typeface="Calibri" panose="020F0502020204030204" pitchFamily="34" charset="0"/>
            </a:endParaRPr>
          </a:p>
          <a:p>
            <a:pPr algn="l" fontAlgn="base"/>
            <a:r>
              <a:rPr lang="en-GB" sz="1800" b="0" i="0" u="none" strike="noStrike" dirty="0">
                <a:solidFill>
                  <a:srgbClr val="000000"/>
                </a:solidFill>
                <a:effectLst/>
                <a:latin typeface="Calibri" panose="020F0502020204030204" pitchFamily="34" charset="0"/>
              </a:rPr>
              <a:t>Negatives </a:t>
            </a:r>
          </a:p>
          <a:p>
            <a:pPr algn="l" fontAlgn="base"/>
            <a:r>
              <a:rPr lang="en-GB" sz="1800" b="0" i="0" u="none" strike="noStrike" dirty="0">
                <a:solidFill>
                  <a:srgbClr val="000000"/>
                </a:solidFill>
                <a:effectLst/>
                <a:latin typeface="Calibri" panose="020F0502020204030204" pitchFamily="34" charset="0"/>
              </a:rPr>
              <a:t>Many!</a:t>
            </a:r>
          </a:p>
          <a:p>
            <a:pPr algn="l" fontAlgn="base"/>
            <a:endParaRPr lang="en-GB" sz="1800" b="0" i="0" u="none" strike="noStrike" dirty="0">
              <a:solidFill>
                <a:srgbClr val="000000"/>
              </a:solidFill>
              <a:effectLst/>
              <a:latin typeface="Calibri" panose="020F0502020204030204" pitchFamily="34" charset="0"/>
            </a:endParaRPr>
          </a:p>
          <a:p>
            <a:pPr algn="l" fontAlgn="base"/>
            <a:r>
              <a:rPr lang="en-GB" sz="1800" b="0" i="0" u="none" strike="noStrike" dirty="0">
                <a:solidFill>
                  <a:srgbClr val="000000"/>
                </a:solidFill>
                <a:effectLst/>
                <a:latin typeface="Calibri" panose="020F0502020204030204" pitchFamily="34" charset="0"/>
              </a:rPr>
              <a:t>Anyway unbeaten and no goals conceded. If we keep that up we will do ok! </a:t>
            </a:r>
          </a:p>
          <a:p>
            <a:pPr algn="l" fontAlgn="base"/>
            <a:br>
              <a:rPr lang="en-GB" sz="1800" b="0" i="0" u="none" strike="noStrike" dirty="0">
                <a:solidFill>
                  <a:srgbClr val="000000"/>
                </a:solidFill>
                <a:effectLst/>
                <a:latin typeface="Calibri" panose="020F0502020204030204" pitchFamily="34" charset="0"/>
              </a:rPr>
            </a:br>
            <a:endParaRPr lang="en-GB" sz="1800" b="0" i="0" u="none" strike="noStrike" dirty="0">
              <a:solidFill>
                <a:srgbClr val="000000"/>
              </a:solidFill>
              <a:effectLst/>
              <a:latin typeface="Calibri" panose="020F0502020204030204" pitchFamily="34" charset="0"/>
            </a:endParaRPr>
          </a:p>
          <a:p>
            <a:pPr algn="l" fontAlgn="base"/>
            <a:r>
              <a:rPr lang="en-GB" sz="1800" b="0" i="0" u="none" strike="noStrike" dirty="0">
                <a:solidFill>
                  <a:srgbClr val="000000"/>
                </a:solidFill>
                <a:effectLst/>
                <a:latin typeface="Calibri" panose="020F0502020204030204" pitchFamily="34" charset="0"/>
              </a:rPr>
              <a:t>Chesney Jennings, Dan Kent, James Paton, Doug Smart, Tom Weber McCartney, Jamie Parkinson, Andy Free, Gary </a:t>
            </a:r>
            <a:r>
              <a:rPr lang="en-GB" sz="1800" b="0" i="0" u="none" strike="noStrike" dirty="0" err="1">
                <a:solidFill>
                  <a:srgbClr val="000000"/>
                </a:solidFill>
                <a:effectLst/>
                <a:latin typeface="Calibri" panose="020F0502020204030204" pitchFamily="34" charset="0"/>
              </a:rPr>
              <a:t>Bonsels</a:t>
            </a:r>
            <a:r>
              <a:rPr lang="en-GB" sz="1800" b="0" i="0" u="none" strike="noStrike" dirty="0">
                <a:solidFill>
                  <a:srgbClr val="000000"/>
                </a:solidFill>
                <a:effectLst/>
                <a:latin typeface="Calibri" panose="020F0502020204030204" pitchFamily="34" charset="0"/>
              </a:rPr>
              <a:t>, Jon Howe, Andy Fox, James </a:t>
            </a:r>
            <a:r>
              <a:rPr lang="en-GB" sz="1800" b="0" i="0" u="none" strike="noStrike" dirty="0" err="1">
                <a:solidFill>
                  <a:srgbClr val="000000"/>
                </a:solidFill>
                <a:effectLst/>
                <a:latin typeface="Calibri" panose="020F0502020204030204" pitchFamily="34" charset="0"/>
              </a:rPr>
              <a:t>Karamath</a:t>
            </a:r>
            <a:r>
              <a:rPr lang="en-GB" sz="1800" b="0" i="0" u="none" strike="noStrike" dirty="0">
                <a:solidFill>
                  <a:srgbClr val="000000"/>
                </a:solidFill>
                <a:effectLst/>
                <a:latin typeface="Calibri" panose="020F0502020204030204" pitchFamily="34" charset="0"/>
              </a:rPr>
              <a:t>, Ruben Pillai, Oli Beatson </a:t>
            </a:r>
          </a:p>
        </p:txBody>
      </p:sp>
    </p:spTree>
    <p:extLst>
      <p:ext uri="{BB962C8B-B14F-4D97-AF65-F5344CB8AC3E}">
        <p14:creationId xmlns:p14="http://schemas.microsoft.com/office/powerpoint/2010/main" val="4258575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0086B0F-DB89-D49A-11C6-FA1FE69CDAAC}"/>
              </a:ext>
            </a:extLst>
          </p:cNvPr>
          <p:cNvSpPr>
            <a:spLocks noGrp="1"/>
          </p:cNvSpPr>
          <p:nvPr>
            <p:ph type="sldNum" sz="quarter" idx="12"/>
          </p:nvPr>
        </p:nvSpPr>
        <p:spPr/>
        <p:txBody>
          <a:bodyPr/>
          <a:lstStyle/>
          <a:p>
            <a:pPr rtl="0"/>
            <a:fld id="{D495E168-DA5E-4888-8D8A-92B118324C14}" type="slidenum">
              <a:rPr lang="en-GB" noProof="0" smtClean="0"/>
              <a:t>21</a:t>
            </a:fld>
            <a:endParaRPr lang="en-GB" noProof="0"/>
          </a:p>
        </p:txBody>
      </p:sp>
      <p:sp>
        <p:nvSpPr>
          <p:cNvPr id="7" name="TextBox 6">
            <a:extLst>
              <a:ext uri="{FF2B5EF4-FFF2-40B4-BE49-F238E27FC236}">
                <a16:creationId xmlns:a16="http://schemas.microsoft.com/office/drawing/2014/main" id="{8B7E6677-CF94-259A-4703-68F6481BCAD1}"/>
              </a:ext>
            </a:extLst>
          </p:cNvPr>
          <p:cNvSpPr txBox="1"/>
          <p:nvPr/>
        </p:nvSpPr>
        <p:spPr>
          <a:xfrm>
            <a:off x="307649" y="153824"/>
            <a:ext cx="11502639" cy="6555641"/>
          </a:xfrm>
          <a:prstGeom prst="rect">
            <a:avLst/>
          </a:prstGeom>
          <a:noFill/>
        </p:spPr>
        <p:txBody>
          <a:bodyPr wrap="square">
            <a:spAutoFit/>
          </a:bodyPr>
          <a:lstStyle/>
          <a:p>
            <a:pPr algn="l" fontAlgn="base"/>
            <a:r>
              <a:rPr lang="en-GB" sz="1400" b="0" i="0" u="none" strike="noStrike" dirty="0">
                <a:solidFill>
                  <a:srgbClr val="242424"/>
                </a:solidFill>
                <a:effectLst/>
                <a:latin typeface="inherit"/>
              </a:rPr>
              <a:t>Match Report: Old </a:t>
            </a:r>
            <a:r>
              <a:rPr lang="en-GB" sz="1400" b="0" i="0" u="none" strike="noStrike" dirty="0" err="1">
                <a:solidFill>
                  <a:srgbClr val="242424"/>
                </a:solidFill>
                <a:effectLst/>
                <a:latin typeface="inherit"/>
              </a:rPr>
              <a:t>Wilsonians</a:t>
            </a:r>
            <a:r>
              <a:rPr lang="en-GB" sz="1400" b="0" i="0" u="none" strike="noStrike" dirty="0">
                <a:solidFill>
                  <a:srgbClr val="242424"/>
                </a:solidFill>
                <a:effectLst/>
                <a:latin typeface="inherit"/>
              </a:rPr>
              <a:t> </a:t>
            </a:r>
            <a:r>
              <a:rPr lang="en-GB" sz="1400" b="0" i="0" u="none" strike="noStrike" dirty="0" err="1">
                <a:solidFill>
                  <a:srgbClr val="242424"/>
                </a:solidFill>
                <a:effectLst/>
                <a:latin typeface="inherit"/>
              </a:rPr>
              <a:t>SuperVets</a:t>
            </a:r>
            <a:r>
              <a:rPr lang="en-GB" sz="1400" b="0" i="0" u="none" strike="noStrike" dirty="0">
                <a:solidFill>
                  <a:srgbClr val="242424"/>
                </a:solidFill>
                <a:effectLst/>
                <a:latin typeface="inherit"/>
              </a:rPr>
              <a:t> vs South London Arts Network – “For Kirk, For All of Us”</a:t>
            </a:r>
            <a:br>
              <a:rPr lang="en-GB" sz="1400" b="0" i="0" u="none" strike="noStrike" dirty="0">
                <a:solidFill>
                  <a:srgbClr val="242424"/>
                </a:solidFill>
                <a:effectLst/>
                <a:latin typeface="inherit"/>
              </a:rPr>
            </a:br>
            <a:br>
              <a:rPr lang="en-GB" sz="1400" b="0" i="0" u="none" strike="noStrike" dirty="0">
                <a:solidFill>
                  <a:srgbClr val="242424"/>
                </a:solidFill>
                <a:effectLst/>
                <a:latin typeface="inherit"/>
              </a:rPr>
            </a:br>
            <a:r>
              <a:rPr lang="en-GB" sz="1400" b="0" i="0" u="none" strike="noStrike" dirty="0">
                <a:solidFill>
                  <a:srgbClr val="242424"/>
                </a:solidFill>
                <a:effectLst/>
                <a:latin typeface="inherit"/>
              </a:rPr>
              <a:t>There are football matches that live in the memory for their drama, their goals, or their glorious incompetence. Then there are matches that mean something more — something that stretches far beyond the white lines of a muddy pitch. This one was that kind of game.</a:t>
            </a:r>
            <a:br>
              <a:rPr lang="en-GB" sz="1400" b="0" i="0" u="none" strike="noStrike" dirty="0">
                <a:solidFill>
                  <a:srgbClr val="242424"/>
                </a:solidFill>
                <a:effectLst/>
                <a:latin typeface="inherit"/>
              </a:rPr>
            </a:br>
            <a:br>
              <a:rPr lang="en-GB" sz="1400" b="0" i="0" u="none" strike="noStrike" dirty="0">
                <a:solidFill>
                  <a:srgbClr val="242424"/>
                </a:solidFill>
                <a:effectLst/>
                <a:latin typeface="inherit"/>
              </a:rPr>
            </a:br>
            <a:r>
              <a:rPr lang="en-GB" sz="1400" b="0" i="0" u="none" strike="noStrike" dirty="0">
                <a:solidFill>
                  <a:srgbClr val="242424"/>
                </a:solidFill>
                <a:effectLst/>
                <a:latin typeface="inherit"/>
              </a:rPr>
              <a:t>Played in honour of Kirk Benjamin, whose loss still echoes through the Old </a:t>
            </a:r>
            <a:r>
              <a:rPr lang="en-GB" sz="1400" b="0" i="0" u="none" strike="noStrike" dirty="0" err="1">
                <a:solidFill>
                  <a:srgbClr val="242424"/>
                </a:solidFill>
                <a:effectLst/>
                <a:latin typeface="inherit"/>
              </a:rPr>
              <a:t>Wilsonians</a:t>
            </a:r>
            <a:r>
              <a:rPr lang="en-GB" sz="1400" b="0" i="0" u="none" strike="noStrike" dirty="0">
                <a:solidFill>
                  <a:srgbClr val="242424"/>
                </a:solidFill>
                <a:effectLst/>
                <a:latin typeface="inherit"/>
              </a:rPr>
              <a:t> family, this was the first of two commemorative matches celebrating his life — and shining a light on the quiet, too-often-hidden struggles behind men’s smiles. Kirk’s passing became the catalyst for Men of the Hill, a charity that’s changing how we talk about mental health. Their motto — “Removing the mental from men’s health” — isn’t just clever wordplay; it’s a mission to turn conversations into lifelines.</a:t>
            </a:r>
            <a:br>
              <a:rPr lang="en-GB" sz="1400" b="0" i="0" u="none" strike="noStrike" dirty="0">
                <a:solidFill>
                  <a:srgbClr val="242424"/>
                </a:solidFill>
                <a:effectLst/>
                <a:latin typeface="inherit"/>
              </a:rPr>
            </a:br>
            <a:br>
              <a:rPr lang="en-GB" sz="1400" b="0" i="0" u="none" strike="noStrike" dirty="0">
                <a:solidFill>
                  <a:srgbClr val="242424"/>
                </a:solidFill>
                <a:effectLst/>
                <a:latin typeface="inherit"/>
              </a:rPr>
            </a:br>
            <a:r>
              <a:rPr lang="en-GB" sz="1400" b="0" i="0" u="none" strike="noStrike" dirty="0">
                <a:solidFill>
                  <a:srgbClr val="242424"/>
                </a:solidFill>
                <a:effectLst/>
                <a:latin typeface="inherit"/>
              </a:rPr>
              <a:t>And so, under a grey Kent sky, the Old </a:t>
            </a:r>
            <a:r>
              <a:rPr lang="en-GB" sz="1400" b="0" i="0" u="none" strike="noStrike" dirty="0" err="1">
                <a:solidFill>
                  <a:srgbClr val="242424"/>
                </a:solidFill>
                <a:effectLst/>
                <a:latin typeface="inherit"/>
              </a:rPr>
              <a:t>Wilsonians</a:t>
            </a:r>
            <a:r>
              <a:rPr lang="en-GB" sz="1400" b="0" i="0" u="none" strike="noStrike" dirty="0">
                <a:solidFill>
                  <a:srgbClr val="242424"/>
                </a:solidFill>
                <a:effectLst/>
                <a:latin typeface="inherit"/>
              </a:rPr>
              <a:t> </a:t>
            </a:r>
            <a:r>
              <a:rPr lang="en-GB" sz="1400" b="0" i="0" u="none" strike="noStrike" dirty="0" err="1">
                <a:solidFill>
                  <a:srgbClr val="242424"/>
                </a:solidFill>
                <a:effectLst/>
                <a:latin typeface="inherit"/>
              </a:rPr>
              <a:t>SuperVets</a:t>
            </a:r>
            <a:r>
              <a:rPr lang="en-GB" sz="1400" b="0" i="0" u="none" strike="noStrike" dirty="0">
                <a:solidFill>
                  <a:srgbClr val="242424"/>
                </a:solidFill>
                <a:effectLst/>
                <a:latin typeface="inherit"/>
              </a:rPr>
              <a:t> lined up against their old friends and occasional tormentors from the South London Arts Network, led by the irrepressible Kate Mason, who brought both class and culture to the touchline.</a:t>
            </a:r>
            <a:br>
              <a:rPr lang="en-GB" sz="1400" b="0" i="0" u="none" strike="noStrike" dirty="0">
                <a:solidFill>
                  <a:srgbClr val="242424"/>
                </a:solidFill>
                <a:effectLst/>
                <a:latin typeface="inherit"/>
              </a:rPr>
            </a:br>
            <a:br>
              <a:rPr lang="en-GB" sz="1400" b="0" i="0" u="none" strike="noStrike" dirty="0">
                <a:solidFill>
                  <a:srgbClr val="242424"/>
                </a:solidFill>
                <a:effectLst/>
                <a:latin typeface="inherit"/>
              </a:rPr>
            </a:br>
            <a:r>
              <a:rPr lang="en-GB" sz="1400" b="0" i="0" u="none" strike="noStrike" dirty="0">
                <a:solidFill>
                  <a:srgbClr val="242424"/>
                </a:solidFill>
                <a:effectLst/>
                <a:latin typeface="inherit"/>
              </a:rPr>
              <a:t>The OWs set up in a traditional 4-4-2, which is to say a shape both reassuringly solid and immediately forgotten once the whistle blew. Up top were </a:t>
            </a:r>
            <a:r>
              <a:rPr lang="en-GB" sz="1400" b="0" i="0" u="none" strike="noStrike" dirty="0" err="1">
                <a:solidFill>
                  <a:srgbClr val="242424"/>
                </a:solidFill>
                <a:effectLst/>
                <a:latin typeface="inherit"/>
              </a:rPr>
              <a:t>Nelmesy</a:t>
            </a:r>
            <a:r>
              <a:rPr lang="en-GB" sz="1400" b="0" i="0" u="none" strike="noStrike" dirty="0">
                <a:solidFill>
                  <a:srgbClr val="242424"/>
                </a:solidFill>
                <a:effectLst/>
                <a:latin typeface="inherit"/>
              </a:rPr>
              <a:t> and Kev Fowler, each chasing that elusive first goal of the season — one with determination, the other, as it turned out, with a certain artistic flair for missing.</a:t>
            </a:r>
            <a:br>
              <a:rPr lang="en-GB" sz="1400" b="0" i="0" u="none" strike="noStrike" dirty="0">
                <a:solidFill>
                  <a:srgbClr val="242424"/>
                </a:solidFill>
                <a:effectLst/>
                <a:latin typeface="inherit"/>
              </a:rPr>
            </a:br>
            <a:br>
              <a:rPr lang="en-GB" sz="1400" b="0" i="0" u="none" strike="noStrike" dirty="0">
                <a:solidFill>
                  <a:srgbClr val="242424"/>
                </a:solidFill>
                <a:effectLst/>
                <a:latin typeface="inherit"/>
              </a:rPr>
            </a:br>
            <a:r>
              <a:rPr lang="en-GB" sz="1400" b="0" i="0" u="none" strike="noStrike" dirty="0">
                <a:solidFill>
                  <a:srgbClr val="242424"/>
                </a:solidFill>
                <a:effectLst/>
                <a:latin typeface="inherit"/>
              </a:rPr>
              <a:t>Midfield was marshalled by Stoney and </a:t>
            </a:r>
            <a:r>
              <a:rPr lang="en-GB" sz="1400" b="0" i="0" u="none" strike="noStrike" dirty="0" err="1">
                <a:solidFill>
                  <a:srgbClr val="242424"/>
                </a:solidFill>
                <a:effectLst/>
                <a:latin typeface="inherit"/>
              </a:rPr>
              <a:t>Popey</a:t>
            </a:r>
            <a:r>
              <a:rPr lang="en-GB" sz="1400" b="0" i="0" u="none" strike="noStrike" dirty="0">
                <a:solidFill>
                  <a:srgbClr val="242424"/>
                </a:solidFill>
                <a:effectLst/>
                <a:latin typeface="inherit"/>
              </a:rPr>
              <a:t>, elegant and industrious in equal measure, flanked by Si “The Wand” Elliott (the nickname, we’re assured, refers to his foot) and Malcolm Smart, the smoothest scalp since Fabien </a:t>
            </a:r>
            <a:r>
              <a:rPr lang="en-GB" sz="1400" b="0" i="0" u="none" strike="noStrike" dirty="0" err="1">
                <a:solidFill>
                  <a:srgbClr val="242424"/>
                </a:solidFill>
                <a:effectLst/>
                <a:latin typeface="inherit"/>
              </a:rPr>
              <a:t>Barthez</a:t>
            </a:r>
            <a:r>
              <a:rPr lang="en-GB" sz="1400" b="0" i="0" u="none" strike="noStrike" dirty="0">
                <a:solidFill>
                  <a:srgbClr val="242424"/>
                </a:solidFill>
                <a:effectLst/>
                <a:latin typeface="inherit"/>
              </a:rPr>
              <a:t>. Behind them, Doug Smart, Nibbles, Chris “Father of VAR” Lovelock, and Simon Kershaw formed a back line with experience, calm, and at least one man wondering why his knees had opted out of the warm-up.</a:t>
            </a:r>
            <a:br>
              <a:rPr lang="en-GB" sz="1400" b="0" i="0" u="none" strike="noStrike" dirty="0">
                <a:solidFill>
                  <a:srgbClr val="242424"/>
                </a:solidFill>
                <a:effectLst/>
                <a:latin typeface="inherit"/>
              </a:rPr>
            </a:br>
            <a:br>
              <a:rPr lang="en-GB" sz="1400" b="0" i="0" u="none" strike="noStrike" dirty="0">
                <a:solidFill>
                  <a:srgbClr val="242424"/>
                </a:solidFill>
                <a:effectLst/>
                <a:latin typeface="inherit"/>
              </a:rPr>
            </a:br>
            <a:r>
              <a:rPr lang="en-GB" sz="1400" b="0" i="0" u="none" strike="noStrike" dirty="0">
                <a:solidFill>
                  <a:srgbClr val="242424"/>
                </a:solidFill>
                <a:effectLst/>
                <a:latin typeface="inherit"/>
              </a:rPr>
              <a:t>The early exchanges were lively. The Arts Network pressed high, looking sharp, while the VEO camera, kindly supplied by Stoney, captured every twist, turn, and Fowler near-miss for forensic review later.</a:t>
            </a:r>
            <a:br>
              <a:rPr lang="en-GB" sz="1400" b="0" i="0" u="none" strike="noStrike" dirty="0">
                <a:solidFill>
                  <a:srgbClr val="242424"/>
                </a:solidFill>
                <a:effectLst/>
                <a:latin typeface="inherit"/>
              </a:rPr>
            </a:br>
            <a:br>
              <a:rPr lang="en-GB" sz="1400" b="0" i="0" u="none" strike="noStrike" dirty="0">
                <a:solidFill>
                  <a:srgbClr val="242424"/>
                </a:solidFill>
                <a:effectLst/>
                <a:latin typeface="inherit"/>
              </a:rPr>
            </a:br>
            <a:r>
              <a:rPr lang="en-GB" sz="1400" b="0" i="0" u="none" strike="noStrike" dirty="0">
                <a:solidFill>
                  <a:srgbClr val="242424"/>
                </a:solidFill>
                <a:effectLst/>
                <a:latin typeface="inherit"/>
              </a:rPr>
              <a:t>Momentum began to shift with the introduction of </a:t>
            </a:r>
            <a:r>
              <a:rPr lang="en-GB" sz="1400" b="0" i="0" u="none" strike="noStrike" dirty="0" err="1">
                <a:solidFill>
                  <a:srgbClr val="242424"/>
                </a:solidFill>
                <a:effectLst/>
                <a:latin typeface="inherit"/>
              </a:rPr>
              <a:t>Kenners</a:t>
            </a:r>
            <a:r>
              <a:rPr lang="en-GB" sz="1400" b="0" i="0" u="none" strike="noStrike" dirty="0">
                <a:solidFill>
                  <a:srgbClr val="242424"/>
                </a:solidFill>
                <a:effectLst/>
                <a:latin typeface="inherit"/>
              </a:rPr>
              <a:t>, along with newcomers Ed Rugby and Mark McGowan, whose energy immediately lifted the side. </a:t>
            </a:r>
            <a:r>
              <a:rPr lang="en-GB" sz="1400" b="0" i="0" u="none" strike="noStrike" dirty="0" err="1">
                <a:solidFill>
                  <a:srgbClr val="242424"/>
                </a:solidFill>
                <a:effectLst/>
                <a:latin typeface="inherit"/>
              </a:rPr>
              <a:t>Kenners</a:t>
            </a:r>
            <a:r>
              <a:rPr lang="en-GB" sz="1400" b="0" i="0" u="none" strike="noStrike" dirty="0">
                <a:solidFill>
                  <a:srgbClr val="242424"/>
                </a:solidFill>
                <a:effectLst/>
                <a:latin typeface="inherit"/>
              </a:rPr>
              <a:t> charged down the flank like a man possessed — and from one of those surges, Doug Smart arrived late and finished coolly to make it 1–0.</a:t>
            </a:r>
            <a:br>
              <a:rPr lang="en-GB" sz="1400" b="0" i="0" u="none" strike="noStrike" dirty="0">
                <a:solidFill>
                  <a:srgbClr val="242424"/>
                </a:solidFill>
                <a:effectLst/>
                <a:latin typeface="inherit"/>
              </a:rPr>
            </a:br>
            <a:br>
              <a:rPr lang="en-GB" sz="1400" b="0" i="0" u="none" strike="noStrike" dirty="0">
                <a:solidFill>
                  <a:srgbClr val="242424"/>
                </a:solidFill>
                <a:effectLst/>
                <a:latin typeface="inherit"/>
              </a:rPr>
            </a:br>
            <a:r>
              <a:rPr lang="en-GB" sz="1400" b="0" i="0" u="none" strike="noStrike" dirty="0">
                <a:solidFill>
                  <a:srgbClr val="242424"/>
                </a:solidFill>
                <a:effectLst/>
                <a:latin typeface="inherit"/>
              </a:rPr>
              <a:t>Then came </a:t>
            </a:r>
            <a:r>
              <a:rPr lang="en-GB" sz="1400" b="0" i="0" u="none" strike="noStrike" dirty="0" err="1">
                <a:solidFill>
                  <a:srgbClr val="242424"/>
                </a:solidFill>
                <a:effectLst/>
                <a:latin typeface="inherit"/>
              </a:rPr>
              <a:t>Kenners</a:t>
            </a:r>
            <a:r>
              <a:rPr lang="en-GB" sz="1400" b="0" i="0" u="none" strike="noStrike" dirty="0">
                <a:solidFill>
                  <a:srgbClr val="242424"/>
                </a:solidFill>
                <a:effectLst/>
                <a:latin typeface="inherit"/>
              </a:rPr>
              <a:t>’ own moment — a darting run, a neat finish, and 2–0 before half-time. Confidence flowed. The half-time oranges tasted like belief (and possibly gin).</a:t>
            </a:r>
            <a:br>
              <a:rPr lang="en-GB" sz="1400" b="0" i="0" u="none" strike="noStrike" dirty="0">
                <a:solidFill>
                  <a:srgbClr val="242424"/>
                </a:solidFill>
                <a:effectLst/>
                <a:latin typeface="inherit"/>
              </a:rPr>
            </a:br>
            <a:endParaRPr lang="en-GB" sz="1400" b="0" i="0" u="none" strike="noStrike" dirty="0">
              <a:solidFill>
                <a:srgbClr val="242424"/>
              </a:solidFill>
              <a:effectLst/>
              <a:latin typeface="inherit"/>
            </a:endParaRPr>
          </a:p>
        </p:txBody>
      </p:sp>
    </p:spTree>
    <p:extLst>
      <p:ext uri="{BB962C8B-B14F-4D97-AF65-F5344CB8AC3E}">
        <p14:creationId xmlns:p14="http://schemas.microsoft.com/office/powerpoint/2010/main" val="1505638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0086B0F-DB89-D49A-11C6-FA1FE69CDAAC}"/>
              </a:ext>
            </a:extLst>
          </p:cNvPr>
          <p:cNvSpPr>
            <a:spLocks noGrp="1"/>
          </p:cNvSpPr>
          <p:nvPr>
            <p:ph type="sldNum" sz="quarter" idx="12"/>
          </p:nvPr>
        </p:nvSpPr>
        <p:spPr/>
        <p:txBody>
          <a:bodyPr/>
          <a:lstStyle/>
          <a:p>
            <a:pPr rtl="0"/>
            <a:fld id="{D495E168-DA5E-4888-8D8A-92B118324C14}" type="slidenum">
              <a:rPr lang="en-GB" noProof="0" smtClean="0"/>
              <a:t>22</a:t>
            </a:fld>
            <a:endParaRPr lang="en-GB" noProof="0"/>
          </a:p>
        </p:txBody>
      </p:sp>
      <p:sp>
        <p:nvSpPr>
          <p:cNvPr id="3" name="TextBox 2">
            <a:extLst>
              <a:ext uri="{FF2B5EF4-FFF2-40B4-BE49-F238E27FC236}">
                <a16:creationId xmlns:a16="http://schemas.microsoft.com/office/drawing/2014/main" id="{E181CBAD-F980-DB35-8BC6-95175943796E}"/>
              </a:ext>
            </a:extLst>
          </p:cNvPr>
          <p:cNvSpPr txBox="1"/>
          <p:nvPr/>
        </p:nvSpPr>
        <p:spPr>
          <a:xfrm>
            <a:off x="307649" y="153824"/>
            <a:ext cx="11502639" cy="5693866"/>
          </a:xfrm>
          <a:prstGeom prst="rect">
            <a:avLst/>
          </a:prstGeom>
          <a:noFill/>
        </p:spPr>
        <p:txBody>
          <a:bodyPr wrap="square">
            <a:spAutoFit/>
          </a:bodyPr>
          <a:lstStyle/>
          <a:p>
            <a:pPr algn="l" fontAlgn="base"/>
            <a:br>
              <a:rPr lang="en-GB" sz="1400" b="0" i="0" u="none" strike="noStrike" dirty="0">
                <a:solidFill>
                  <a:srgbClr val="242424"/>
                </a:solidFill>
                <a:effectLst/>
                <a:latin typeface="inherit"/>
              </a:rPr>
            </a:br>
            <a:br>
              <a:rPr lang="en-GB" sz="1400" b="0" i="0" u="none" strike="noStrike" dirty="0">
                <a:solidFill>
                  <a:srgbClr val="242424"/>
                </a:solidFill>
                <a:effectLst/>
                <a:latin typeface="inherit"/>
              </a:rPr>
            </a:br>
            <a:r>
              <a:rPr lang="en-GB" sz="1400" b="0" i="0" u="none" strike="noStrike" dirty="0">
                <a:solidFill>
                  <a:srgbClr val="242424"/>
                </a:solidFill>
                <a:effectLst/>
                <a:latin typeface="inherit"/>
              </a:rPr>
              <a:t>The second half began as all good halves do — with Mark McGovern deciding to rewrite the club’s highlight reel. Picking the ball up on the left, he danced past two defenders, shifted it onto his right, and unleashed an absolute thunderbolt from 30 yards. The ball screamed into the top corner as if powered by celestial energy — 3–0, and probably the best goal ever scored in </a:t>
            </a:r>
            <a:r>
              <a:rPr lang="en-GB" sz="1400" b="0" i="0" u="none" strike="noStrike" dirty="0" err="1">
                <a:solidFill>
                  <a:srgbClr val="242424"/>
                </a:solidFill>
                <a:effectLst/>
                <a:latin typeface="inherit"/>
              </a:rPr>
              <a:t>SuperVets</a:t>
            </a:r>
            <a:r>
              <a:rPr lang="en-GB" sz="1400" b="0" i="0" u="none" strike="noStrike" dirty="0">
                <a:solidFill>
                  <a:srgbClr val="242424"/>
                </a:solidFill>
                <a:effectLst/>
                <a:latin typeface="inherit"/>
              </a:rPr>
              <a:t> history.</a:t>
            </a:r>
            <a:br>
              <a:rPr lang="en-GB" sz="1400" b="0" i="0" u="none" strike="noStrike" dirty="0">
                <a:solidFill>
                  <a:srgbClr val="242424"/>
                </a:solidFill>
                <a:effectLst/>
                <a:latin typeface="inherit"/>
              </a:rPr>
            </a:br>
            <a:br>
              <a:rPr lang="en-GB" sz="1400" b="0" i="0" u="none" strike="noStrike" dirty="0">
                <a:solidFill>
                  <a:srgbClr val="242424"/>
                </a:solidFill>
                <a:effectLst/>
                <a:latin typeface="inherit"/>
              </a:rPr>
            </a:br>
            <a:r>
              <a:rPr lang="en-GB" sz="1400" b="0" i="0" u="none" strike="noStrike" dirty="0">
                <a:solidFill>
                  <a:srgbClr val="242424"/>
                </a:solidFill>
                <a:effectLst/>
                <a:latin typeface="inherit"/>
              </a:rPr>
              <a:t>The final flourish came courtesy of </a:t>
            </a:r>
            <a:r>
              <a:rPr lang="en-GB" sz="1400" b="0" i="0" u="none" strike="noStrike" dirty="0" err="1">
                <a:solidFill>
                  <a:srgbClr val="242424"/>
                </a:solidFill>
                <a:effectLst/>
                <a:latin typeface="inherit"/>
              </a:rPr>
              <a:t>Popey</a:t>
            </a:r>
            <a:r>
              <a:rPr lang="en-GB" sz="1400" b="0" i="0" u="none" strike="noStrike" dirty="0">
                <a:solidFill>
                  <a:srgbClr val="242424"/>
                </a:solidFill>
                <a:effectLst/>
                <a:latin typeface="inherit"/>
              </a:rPr>
              <a:t>, finishing neatly after Si </a:t>
            </a:r>
            <a:r>
              <a:rPr lang="en-GB" sz="1400" dirty="0">
                <a:solidFill>
                  <a:srgbClr val="242424"/>
                </a:solidFill>
                <a:latin typeface="inherit"/>
              </a:rPr>
              <a:t>Elliott</a:t>
            </a:r>
            <a:r>
              <a:rPr lang="en-GB" sz="1400" b="0" i="0" u="none" strike="noStrike" dirty="0">
                <a:solidFill>
                  <a:srgbClr val="242424"/>
                </a:solidFill>
                <a:effectLst/>
                <a:latin typeface="inherit"/>
              </a:rPr>
              <a:t> set him up. It was 4–0, and that was that. A </a:t>
            </a:r>
            <a:r>
              <a:rPr lang="en-GB" sz="1400" b="0" i="0" u="none" strike="noStrike" dirty="0" err="1">
                <a:solidFill>
                  <a:srgbClr val="242424"/>
                </a:solidFill>
                <a:effectLst/>
                <a:latin typeface="inherit"/>
              </a:rPr>
              <a:t>scoreline</a:t>
            </a:r>
            <a:r>
              <a:rPr lang="en-GB" sz="1400" b="0" i="0" u="none" strike="noStrike" dirty="0">
                <a:solidFill>
                  <a:srgbClr val="242424"/>
                </a:solidFill>
                <a:effectLst/>
                <a:latin typeface="inherit"/>
              </a:rPr>
              <a:t> to savour — and one mercifully unrecorded act of footballing sabotage from Kev Fowler, who somehow managed to miss an open goal from beneath the bar, slicing the ball gently into the arms of a keeper who’d already given up.</a:t>
            </a:r>
            <a:br>
              <a:rPr lang="en-GB" sz="1400" b="0" i="0" u="none" strike="noStrike" dirty="0">
                <a:solidFill>
                  <a:srgbClr val="242424"/>
                </a:solidFill>
                <a:effectLst/>
                <a:latin typeface="inherit"/>
              </a:rPr>
            </a:br>
            <a:br>
              <a:rPr lang="en-GB" sz="1400" b="0" i="0" u="none" strike="noStrike" dirty="0">
                <a:solidFill>
                  <a:srgbClr val="242424"/>
                </a:solidFill>
                <a:effectLst/>
                <a:latin typeface="inherit"/>
              </a:rPr>
            </a:br>
            <a:r>
              <a:rPr lang="en-GB" sz="1400" b="0" i="0" u="none" strike="noStrike" dirty="0">
                <a:solidFill>
                  <a:srgbClr val="242424"/>
                </a:solidFill>
                <a:effectLst/>
                <a:latin typeface="inherit"/>
              </a:rPr>
              <a:t>Referee Gilly kept things fair, calm, and largely coherent — no small feat given the number of sliding tackles performed in slow motion.</a:t>
            </a:r>
            <a:br>
              <a:rPr lang="en-GB" sz="1400" b="0" i="0" u="none" strike="noStrike" dirty="0">
                <a:solidFill>
                  <a:srgbClr val="242424"/>
                </a:solidFill>
                <a:effectLst/>
                <a:latin typeface="inherit"/>
              </a:rPr>
            </a:br>
            <a:br>
              <a:rPr lang="en-GB" sz="1400" b="0" i="0" u="none" strike="noStrike" dirty="0">
                <a:solidFill>
                  <a:srgbClr val="242424"/>
                </a:solidFill>
                <a:effectLst/>
                <a:latin typeface="inherit"/>
              </a:rPr>
            </a:br>
            <a:r>
              <a:rPr lang="en-GB" sz="1400" b="0" i="0" u="none" strike="noStrike" dirty="0">
                <a:solidFill>
                  <a:srgbClr val="242424"/>
                </a:solidFill>
                <a:effectLst/>
                <a:latin typeface="inherit"/>
              </a:rPr>
              <a:t>Man of the Match went to Stoney, whose lungs apparently operate on a different evolutionary model, and who — perhaps even more impressively — provided the VEO camera for posterity.</a:t>
            </a:r>
            <a:br>
              <a:rPr lang="en-GB" sz="1400" b="0" i="0" u="none" strike="noStrike" dirty="0">
                <a:solidFill>
                  <a:srgbClr val="242424"/>
                </a:solidFill>
                <a:effectLst/>
                <a:latin typeface="inherit"/>
              </a:rPr>
            </a:br>
            <a:br>
              <a:rPr lang="en-GB" sz="1400" b="0" i="0" u="none" strike="noStrike" dirty="0">
                <a:solidFill>
                  <a:srgbClr val="242424"/>
                </a:solidFill>
                <a:effectLst/>
                <a:latin typeface="inherit"/>
              </a:rPr>
            </a:br>
            <a:r>
              <a:rPr lang="en-GB" sz="1400" b="0" i="0" u="none" strike="noStrike" dirty="0">
                <a:solidFill>
                  <a:srgbClr val="242424"/>
                </a:solidFill>
                <a:effectLst/>
                <a:latin typeface="inherit"/>
              </a:rPr>
              <a:t>Thanks to Pikey for arranging the fixture, Alex Stuart for his raffle donation, and Graham Nicholls for buying every bottle of wine going.</a:t>
            </a:r>
            <a:br>
              <a:rPr lang="en-GB" sz="1400" b="0" i="0" u="none" strike="noStrike" dirty="0">
                <a:solidFill>
                  <a:srgbClr val="242424"/>
                </a:solidFill>
                <a:effectLst/>
                <a:latin typeface="inherit"/>
              </a:rPr>
            </a:br>
            <a:br>
              <a:rPr lang="en-GB" sz="1400" b="0" i="0" u="none" strike="noStrike" dirty="0">
                <a:solidFill>
                  <a:srgbClr val="242424"/>
                </a:solidFill>
                <a:effectLst/>
                <a:latin typeface="inherit"/>
              </a:rPr>
            </a:br>
            <a:r>
              <a:rPr lang="en-GB" sz="1400" b="0" i="0" u="none" strike="noStrike" dirty="0">
                <a:solidFill>
                  <a:srgbClr val="242424"/>
                </a:solidFill>
                <a:effectLst/>
                <a:latin typeface="inherit"/>
              </a:rPr>
              <a:t>But most of all, thanks to everyone who turned up — to play, to support, to remember, and to talk. Because the match, for all its goals and laughter, was about something much greater: the power of connection, of showing up for one another, and of keeping the conversation alive.</a:t>
            </a:r>
            <a:br>
              <a:rPr lang="en-GB" sz="1400" b="0" i="0" u="none" strike="noStrike" dirty="0">
                <a:solidFill>
                  <a:srgbClr val="242424"/>
                </a:solidFill>
                <a:effectLst/>
                <a:latin typeface="inherit"/>
              </a:rPr>
            </a:br>
            <a:br>
              <a:rPr lang="en-GB" sz="1400" b="0" i="0" u="none" strike="noStrike" dirty="0">
                <a:solidFill>
                  <a:srgbClr val="242424"/>
                </a:solidFill>
                <a:effectLst/>
                <a:latin typeface="inherit"/>
              </a:rPr>
            </a:br>
            <a:r>
              <a:rPr lang="en-GB" sz="1400" b="0" i="0" u="none" strike="noStrike" dirty="0">
                <a:solidFill>
                  <a:srgbClr val="242424"/>
                </a:solidFill>
                <a:effectLst/>
                <a:latin typeface="inherit"/>
              </a:rPr>
              <a:t>For Kirk. For every man who thinks he’s alone. For Men of the Hill — the team that never stops playing.</a:t>
            </a:r>
            <a:br>
              <a:rPr lang="en-GB" sz="1400" b="0" i="0" u="none" strike="noStrike" dirty="0">
                <a:solidFill>
                  <a:srgbClr val="242424"/>
                </a:solidFill>
                <a:effectLst/>
                <a:latin typeface="inherit"/>
              </a:rPr>
            </a:br>
            <a:br>
              <a:rPr lang="en-GB" sz="1400" b="0" i="0" u="none" strike="noStrike" dirty="0">
                <a:solidFill>
                  <a:srgbClr val="242424"/>
                </a:solidFill>
                <a:effectLst/>
                <a:latin typeface="inherit"/>
              </a:rPr>
            </a:br>
            <a:r>
              <a:rPr lang="en-GB" sz="1400" b="0" i="0" u="none" strike="noStrike" dirty="0">
                <a:solidFill>
                  <a:srgbClr val="242424"/>
                </a:solidFill>
                <a:effectLst/>
                <a:latin typeface="inherit"/>
              </a:rPr>
              <a:t>1. Steve Donnelly 2. Malcolm Smart 3. Chris Lovelock 4. Mark Pope 5. Simon Kershaw 6. Nick Billing 7. Ed Rugby 8. Simon Elliott 9. Kevin Fowler 10. Chris Kennedy 11. Dave </a:t>
            </a:r>
            <a:r>
              <a:rPr lang="en-GB" sz="1400" b="0" i="0" u="none" strike="noStrike" dirty="0" err="1">
                <a:solidFill>
                  <a:srgbClr val="242424"/>
                </a:solidFill>
                <a:effectLst/>
                <a:latin typeface="inherit"/>
              </a:rPr>
              <a:t>Nelmes</a:t>
            </a:r>
            <a:r>
              <a:rPr lang="en-GB" sz="1400" b="0" i="0" u="none" strike="noStrike" dirty="0">
                <a:solidFill>
                  <a:srgbClr val="242424"/>
                </a:solidFill>
                <a:effectLst/>
                <a:latin typeface="inherit"/>
              </a:rPr>
              <a:t> 12. Doug Forbes 13. Adam Stone 14. Mark McGowan 15. Doug Smart</a:t>
            </a:r>
          </a:p>
          <a:p>
            <a:pPr algn="l" fontAlgn="base"/>
            <a:endParaRPr lang="en-GB" sz="1400" dirty="0">
              <a:solidFill>
                <a:srgbClr val="242424"/>
              </a:solidFill>
              <a:latin typeface="inherit"/>
            </a:endParaRPr>
          </a:p>
          <a:p>
            <a:pPr algn="l" fontAlgn="base"/>
            <a:r>
              <a:rPr lang="en-GB" sz="1400" b="0" i="0" u="none" strike="noStrike" dirty="0">
                <a:solidFill>
                  <a:srgbClr val="242424"/>
                </a:solidFill>
                <a:effectLst/>
                <a:latin typeface="inherit"/>
              </a:rPr>
              <a:t>Doug Forbes</a:t>
            </a:r>
          </a:p>
        </p:txBody>
      </p:sp>
    </p:spTree>
    <p:extLst>
      <p:ext uri="{BB962C8B-B14F-4D97-AF65-F5344CB8AC3E}">
        <p14:creationId xmlns:p14="http://schemas.microsoft.com/office/powerpoint/2010/main" val="19752642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EE1A947-EF1E-203B-D171-B13525A0BB64}"/>
              </a:ext>
            </a:extLst>
          </p:cNvPr>
          <p:cNvSpPr>
            <a:spLocks noGrp="1"/>
          </p:cNvSpPr>
          <p:nvPr>
            <p:ph type="sldNum" sz="quarter" idx="12"/>
          </p:nvPr>
        </p:nvSpPr>
        <p:spPr/>
        <p:txBody>
          <a:bodyPr/>
          <a:lstStyle/>
          <a:p>
            <a:pPr rtl="0"/>
            <a:fld id="{D495E168-DA5E-4888-8D8A-92B118324C14}" type="slidenum">
              <a:rPr lang="en-GB" noProof="0" smtClean="0"/>
              <a:t>23</a:t>
            </a:fld>
            <a:endParaRPr lang="en-GB" noProof="0"/>
          </a:p>
        </p:txBody>
      </p:sp>
      <p:pic>
        <p:nvPicPr>
          <p:cNvPr id="7" name="Picture 6">
            <a:extLst>
              <a:ext uri="{FF2B5EF4-FFF2-40B4-BE49-F238E27FC236}">
                <a16:creationId xmlns:a16="http://schemas.microsoft.com/office/drawing/2014/main" id="{E15FF900-84AE-CFAB-D40D-2B09A2CEB7AC}"/>
              </a:ext>
            </a:extLst>
          </p:cNvPr>
          <p:cNvPicPr>
            <a:picLocks noChangeAspect="1"/>
          </p:cNvPicPr>
          <p:nvPr/>
        </p:nvPicPr>
        <p:blipFill>
          <a:blip r:embed="rId2"/>
          <a:stretch>
            <a:fillRect/>
          </a:stretch>
        </p:blipFill>
        <p:spPr>
          <a:xfrm>
            <a:off x="2209800" y="1299521"/>
            <a:ext cx="7772400" cy="4258957"/>
          </a:xfrm>
          <a:prstGeom prst="rect">
            <a:avLst/>
          </a:prstGeom>
        </p:spPr>
      </p:pic>
      <p:sp>
        <p:nvSpPr>
          <p:cNvPr id="8" name="TextBox 7">
            <a:extLst>
              <a:ext uri="{FF2B5EF4-FFF2-40B4-BE49-F238E27FC236}">
                <a16:creationId xmlns:a16="http://schemas.microsoft.com/office/drawing/2014/main" id="{73D40FED-D213-7FCD-A61F-E6C7DB97A4A0}"/>
              </a:ext>
            </a:extLst>
          </p:cNvPr>
          <p:cNvSpPr txBox="1"/>
          <p:nvPr/>
        </p:nvSpPr>
        <p:spPr>
          <a:xfrm>
            <a:off x="2150347" y="622998"/>
            <a:ext cx="4096121" cy="369332"/>
          </a:xfrm>
          <a:prstGeom prst="rect">
            <a:avLst/>
          </a:prstGeom>
          <a:noFill/>
        </p:spPr>
        <p:txBody>
          <a:bodyPr wrap="none" rtlCol="0">
            <a:spAutoFit/>
          </a:bodyPr>
          <a:lstStyle/>
          <a:p>
            <a:r>
              <a:rPr lang="en-US" dirty="0"/>
              <a:t>OWFC </a:t>
            </a:r>
            <a:r>
              <a:rPr lang="en-US" dirty="0" err="1"/>
              <a:t>SuperVets</a:t>
            </a:r>
            <a:r>
              <a:rPr lang="en-US" dirty="0"/>
              <a:t> vs Art Network , 4-0</a:t>
            </a:r>
          </a:p>
        </p:txBody>
      </p:sp>
    </p:spTree>
    <p:extLst>
      <p:ext uri="{BB962C8B-B14F-4D97-AF65-F5344CB8AC3E}">
        <p14:creationId xmlns:p14="http://schemas.microsoft.com/office/powerpoint/2010/main" val="3574452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E5D49-E249-409D-B751-A559433D91A4}"/>
              </a:ext>
            </a:extLst>
          </p:cNvPr>
          <p:cNvSpPr>
            <a:spLocks noGrp="1"/>
          </p:cNvSpPr>
          <p:nvPr>
            <p:ph type="title"/>
          </p:nvPr>
        </p:nvSpPr>
        <p:spPr/>
        <p:txBody>
          <a:bodyPr rtlCol="0"/>
          <a:lstStyle/>
          <a:p>
            <a:pPr rtl="0"/>
            <a:r>
              <a:rPr lang="en-US" noProof="1"/>
              <a:t>Fixtures</a:t>
            </a:r>
            <a:endParaRPr lang="en-GB" noProof="1"/>
          </a:p>
        </p:txBody>
      </p:sp>
      <p:sp>
        <p:nvSpPr>
          <p:cNvPr id="5" name="Text Placeholder 4">
            <a:extLst>
              <a:ext uri="{FF2B5EF4-FFF2-40B4-BE49-F238E27FC236}">
                <a16:creationId xmlns:a16="http://schemas.microsoft.com/office/drawing/2014/main" id="{E8546E56-D449-4019-86AD-4F0D3A1474E8}"/>
              </a:ext>
            </a:extLst>
          </p:cNvPr>
          <p:cNvSpPr>
            <a:spLocks noGrp="1"/>
          </p:cNvSpPr>
          <p:nvPr>
            <p:ph type="body" sz="quarter" idx="16"/>
          </p:nvPr>
        </p:nvSpPr>
        <p:spPr>
          <a:xfrm>
            <a:off x="828357" y="3252275"/>
            <a:ext cx="2829243" cy="1846732"/>
          </a:xfrm>
        </p:spPr>
        <p:txBody>
          <a:bodyPr rtlCol="0"/>
          <a:lstStyle/>
          <a:p>
            <a:pPr rtl="0"/>
            <a:r>
              <a:rPr lang="en-GB" noProof="1"/>
              <a:t>A look at all the upcoming fixtures for the weekend of 18</a:t>
            </a:r>
            <a:r>
              <a:rPr lang="en-GB" baseline="30000" noProof="1"/>
              <a:t>th</a:t>
            </a:r>
            <a:r>
              <a:rPr lang="en-GB" noProof="1"/>
              <a:t> October 2025 throughout the club (Week 6)</a:t>
            </a:r>
          </a:p>
        </p:txBody>
      </p:sp>
      <p:graphicFrame>
        <p:nvGraphicFramePr>
          <p:cNvPr id="7" name="Table Placeholder 6">
            <a:extLst>
              <a:ext uri="{FF2B5EF4-FFF2-40B4-BE49-F238E27FC236}">
                <a16:creationId xmlns:a16="http://schemas.microsoft.com/office/drawing/2014/main" id="{59C411DD-E4B1-441B-AB81-A9445E90878D}"/>
              </a:ext>
            </a:extLst>
          </p:cNvPr>
          <p:cNvGraphicFramePr>
            <a:graphicFrameLocks noGrp="1"/>
          </p:cNvGraphicFramePr>
          <p:nvPr>
            <p:ph type="tbl" sz="quarter" idx="17"/>
            <p:extLst>
              <p:ext uri="{D42A27DB-BD31-4B8C-83A1-F6EECF244321}">
                <p14:modId xmlns:p14="http://schemas.microsoft.com/office/powerpoint/2010/main" val="1991668581"/>
              </p:ext>
            </p:extLst>
          </p:nvPr>
        </p:nvGraphicFramePr>
        <p:xfrm>
          <a:off x="3647661" y="1493838"/>
          <a:ext cx="7642789" cy="3832211"/>
        </p:xfrm>
        <a:graphic>
          <a:graphicData uri="http://schemas.openxmlformats.org/drawingml/2006/table">
            <a:tbl>
              <a:tblPr firstRow="1" bandRow="1">
                <a:tableStyleId>{5C22544A-7EE6-4342-B048-85BDC9FD1C3A}</a:tableStyleId>
              </a:tblPr>
              <a:tblGrid>
                <a:gridCol w="2783414">
                  <a:extLst>
                    <a:ext uri="{9D8B030D-6E8A-4147-A177-3AD203B41FA5}">
                      <a16:colId xmlns:a16="http://schemas.microsoft.com/office/drawing/2014/main" val="3413721457"/>
                    </a:ext>
                  </a:extLst>
                </a:gridCol>
                <a:gridCol w="1553104">
                  <a:extLst>
                    <a:ext uri="{9D8B030D-6E8A-4147-A177-3AD203B41FA5}">
                      <a16:colId xmlns:a16="http://schemas.microsoft.com/office/drawing/2014/main" val="2742567690"/>
                    </a:ext>
                  </a:extLst>
                </a:gridCol>
                <a:gridCol w="1669107">
                  <a:extLst>
                    <a:ext uri="{9D8B030D-6E8A-4147-A177-3AD203B41FA5}">
                      <a16:colId xmlns:a16="http://schemas.microsoft.com/office/drawing/2014/main" val="529259489"/>
                    </a:ext>
                  </a:extLst>
                </a:gridCol>
                <a:gridCol w="1637164">
                  <a:extLst>
                    <a:ext uri="{9D8B030D-6E8A-4147-A177-3AD203B41FA5}">
                      <a16:colId xmlns:a16="http://schemas.microsoft.com/office/drawing/2014/main" val="1743817430"/>
                    </a:ext>
                  </a:extLst>
                </a:gridCol>
              </a:tblGrid>
              <a:tr h="370840">
                <a:tc>
                  <a:txBody>
                    <a:bodyPr/>
                    <a:lstStyle/>
                    <a:p>
                      <a:pPr rtl="0"/>
                      <a:endParaRPr lang="en-GB" sz="1200" noProof="0" dirty="0">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r" rtl="0"/>
                      <a:r>
                        <a:rPr lang="en-US" sz="1200" noProof="0" dirty="0">
                          <a:latin typeface="+mn-lt"/>
                        </a:rPr>
                        <a:t>V</a:t>
                      </a:r>
                      <a:r>
                        <a:rPr lang="en-GB" sz="1200" noProof="0" dirty="0">
                          <a:latin typeface="+mn-lt"/>
                        </a:rPr>
                        <a: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r" rtl="0"/>
                      <a:r>
                        <a:rPr lang="en-GB" sz="1200" noProof="0" dirty="0">
                          <a:latin typeface="+mn-lt"/>
                        </a:rPr>
                        <a:t>Competition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r" rtl="0"/>
                      <a:r>
                        <a:rPr lang="en-GB" sz="1200" noProof="0" dirty="0">
                          <a:latin typeface="+mn-lt"/>
                        </a:rPr>
                        <a:t>Location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96388793"/>
                  </a:ext>
                </a:extLst>
              </a:tr>
              <a:tr h="370522">
                <a:tc>
                  <a:txBody>
                    <a:bodyPr/>
                    <a:lstStyle/>
                    <a:p>
                      <a:pPr marL="0" algn="l" defTabSz="914400" rtl="0" eaLnBrk="1" latinLnBrk="0" hangingPunct="1"/>
                      <a:r>
                        <a:rPr lang="en-GB" sz="1400" b="1" i="0" kern="1200" noProof="0" dirty="0">
                          <a:solidFill>
                            <a:schemeClr val="bg1"/>
                          </a:solidFill>
                          <a:latin typeface="+mn-lt"/>
                          <a:ea typeface="+mn-ea"/>
                          <a:cs typeface="+mn-cs"/>
                        </a:rPr>
                        <a:t>OWFC 1Xi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algn="r" defTabSz="914400" rtl="0" eaLnBrk="1" latinLnBrk="0" hangingPunct="1"/>
                      <a:r>
                        <a:rPr lang="en-GB" sz="1400" i="0" kern="1200" noProof="0" dirty="0">
                          <a:solidFill>
                            <a:schemeClr val="tx1">
                              <a:lumMod val="65000"/>
                              <a:lumOff val="35000"/>
                            </a:schemeClr>
                          </a:solidFill>
                          <a:latin typeface="+mn-lt"/>
                          <a:ea typeface="+mn-ea"/>
                          <a:cs typeface="+mn-cs"/>
                        </a:rPr>
                        <a:t>West Wickham</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algn="r" defTabSz="914400" rtl="0" eaLnBrk="1" latinLnBrk="0" hangingPunct="1"/>
                      <a:r>
                        <a:rPr lang="en-GB" sz="1400" i="0" kern="1200" noProof="0" dirty="0">
                          <a:solidFill>
                            <a:schemeClr val="tx1">
                              <a:lumMod val="65000"/>
                              <a:lumOff val="35000"/>
                            </a:schemeClr>
                          </a:solidFill>
                          <a:latin typeface="+mn-lt"/>
                          <a:ea typeface="+mn-ea"/>
                          <a:cs typeface="+mn-cs"/>
                        </a:rPr>
                        <a:t>SAL</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algn="r" defTabSz="914400" rtl="0" eaLnBrk="1" latinLnBrk="0" hangingPunct="1"/>
                      <a:r>
                        <a:rPr lang="en-GB" sz="1400" i="0" kern="1200" noProof="0" dirty="0">
                          <a:solidFill>
                            <a:schemeClr val="tx1">
                              <a:lumMod val="65000"/>
                              <a:lumOff val="35000"/>
                            </a:schemeClr>
                          </a:solidFill>
                          <a:latin typeface="+mn-lt"/>
                          <a:ea typeface="+mn-ea"/>
                          <a:cs typeface="+mn-cs"/>
                        </a:rPr>
                        <a:t>Home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2220844750"/>
                  </a:ext>
                </a:extLst>
              </a:tr>
              <a:tr h="4437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2Xi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Fulham Compton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OBC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Home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7549748"/>
                  </a:ext>
                </a:extLst>
              </a:tr>
              <a:tr h="4220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3Xi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Carshalton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SALC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Home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40519437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4Xi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Fulham Compton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SAL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Away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7160463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5Xi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srgbClr val="000000">
                              <a:lumMod val="65000"/>
                              <a:lumOff val="35000"/>
                            </a:srgbClr>
                          </a:solidFill>
                          <a:effectLst/>
                          <a:uLnTx/>
                          <a:uFillTx/>
                          <a:latin typeface="Arial"/>
                          <a:ea typeface="+mn-ea"/>
                          <a:cs typeface="+mn-cs"/>
                        </a:rPr>
                        <a:t>Suttonians</a:t>
                      </a: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SAL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Away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34554502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6Xi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South Bank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AFA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Away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5925213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7Xi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4624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South Bank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AFA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Home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2176304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Vets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4624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Morden Expats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SAL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Home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9791074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a:t>
                      </a:r>
                      <a:r>
                        <a:rPr lang="en-GB" sz="1400" b="1" i="0" kern="1200" noProof="0" dirty="0" err="1">
                          <a:solidFill>
                            <a:schemeClr val="bg1"/>
                          </a:solidFill>
                          <a:latin typeface="+mn-lt"/>
                          <a:ea typeface="+mn-ea"/>
                          <a:cs typeface="+mn-cs"/>
                        </a:rPr>
                        <a:t>SuperVets</a:t>
                      </a:r>
                      <a:endParaRPr lang="en-GB" sz="1400" b="1" i="0" kern="1200" noProof="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4624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No Game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21869143"/>
                  </a:ext>
                </a:extLst>
              </a:tr>
            </a:tbl>
          </a:graphicData>
        </a:graphic>
      </p:graphicFrame>
      <p:sp>
        <p:nvSpPr>
          <p:cNvPr id="4" name="Slide Number Placeholder 3">
            <a:extLst>
              <a:ext uri="{FF2B5EF4-FFF2-40B4-BE49-F238E27FC236}">
                <a16:creationId xmlns:a16="http://schemas.microsoft.com/office/drawing/2014/main" id="{FD6DFB08-8A98-4B84-945E-34868D1EC0C6}"/>
              </a:ext>
            </a:extLst>
          </p:cNvPr>
          <p:cNvSpPr>
            <a:spLocks noGrp="1"/>
          </p:cNvSpPr>
          <p:nvPr>
            <p:ph type="sldNum" sz="quarter" idx="12"/>
          </p:nvPr>
        </p:nvSpPr>
        <p:spPr/>
        <p:txBody>
          <a:bodyPr rtlCol="0"/>
          <a:lstStyle/>
          <a:p>
            <a:pPr rtl="0"/>
            <a:fld id="{D495E168-DA5E-4888-8D8A-92B118324C14}" type="slidenum">
              <a:rPr lang="en-GB" noProof="1" smtClean="0"/>
              <a:t>24</a:t>
            </a:fld>
            <a:endParaRPr lang="en-GB" noProof="1"/>
          </a:p>
        </p:txBody>
      </p:sp>
    </p:spTree>
    <p:extLst>
      <p:ext uri="{BB962C8B-B14F-4D97-AF65-F5344CB8AC3E}">
        <p14:creationId xmlns:p14="http://schemas.microsoft.com/office/powerpoint/2010/main" val="3103429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62D17B0-1557-47A2-A8D6-91730FF9DB5D}"/>
              </a:ext>
            </a:extLst>
          </p:cNvPr>
          <p:cNvPicPr>
            <a:picLocks noGrp="1" noChangeAspect="1"/>
          </p:cNvPicPr>
          <p:nvPr>
            <p:ph type="pic" sz="quarter" idx="13"/>
          </p:nvPr>
        </p:nvPicPr>
        <p:blipFill rotWithShape="1">
          <a:blip r:embed="rId3"/>
          <a:srcRect t="20462" b="20462"/>
          <a:stretch/>
        </p:blipFill>
        <p:spPr>
          <a:xfrm>
            <a:off x="6845300" y="2450364"/>
            <a:ext cx="5143500" cy="2524814"/>
          </a:xfrm>
        </p:spPr>
      </p:pic>
      <p:sp>
        <p:nvSpPr>
          <p:cNvPr id="12" name="Slide Number Placeholder 11">
            <a:extLst>
              <a:ext uri="{FF2B5EF4-FFF2-40B4-BE49-F238E27FC236}">
                <a16:creationId xmlns:a16="http://schemas.microsoft.com/office/drawing/2014/main" id="{B5E4C005-CB50-4CBB-83F0-3393A7AC6211}"/>
              </a:ext>
            </a:extLst>
          </p:cNvPr>
          <p:cNvSpPr>
            <a:spLocks noGrp="1"/>
          </p:cNvSpPr>
          <p:nvPr>
            <p:ph type="sldNum" sz="quarter" idx="12"/>
          </p:nvPr>
        </p:nvSpPr>
        <p:spPr/>
        <p:txBody>
          <a:bodyPr rtlCol="0"/>
          <a:lstStyle/>
          <a:p>
            <a:pPr rtl="0"/>
            <a:fld id="{D495E168-DA5E-4888-8D8A-92B118324C14}" type="slidenum">
              <a:rPr lang="en-GB" smtClean="0"/>
              <a:pPr rtl="0"/>
              <a:t>25</a:t>
            </a:fld>
            <a:endParaRPr lang="en-GB"/>
          </a:p>
        </p:txBody>
      </p:sp>
      <p:sp>
        <p:nvSpPr>
          <p:cNvPr id="7" name="TextBox 6"/>
          <p:cNvSpPr txBox="1"/>
          <p:nvPr/>
        </p:nvSpPr>
        <p:spPr>
          <a:xfrm>
            <a:off x="279400" y="711200"/>
            <a:ext cx="8051800" cy="369332"/>
          </a:xfrm>
          <a:prstGeom prst="rect">
            <a:avLst/>
          </a:prstGeom>
          <a:noFill/>
        </p:spPr>
        <p:txBody>
          <a:bodyPr wrap="square" rtlCol="0">
            <a:spAutoFit/>
          </a:bodyPr>
          <a:lstStyle/>
          <a:p>
            <a:r>
              <a:rPr lang="en-US" dirty="0"/>
              <a:t>ALL OUR YESTERDAYS - 25 YEARS AGO</a:t>
            </a:r>
          </a:p>
        </p:txBody>
      </p:sp>
      <p:sp>
        <p:nvSpPr>
          <p:cNvPr id="8" name="Rectangle 2">
            <a:extLst>
              <a:ext uri="{FF2B5EF4-FFF2-40B4-BE49-F238E27FC236}">
                <a16:creationId xmlns:a16="http://schemas.microsoft.com/office/drawing/2014/main" id="{545231EE-A5E0-00CB-B124-53C76996EDE3}"/>
              </a:ext>
            </a:extLst>
          </p:cNvPr>
          <p:cNvSpPr>
            <a:spLocks noChangeArrowheads="1"/>
          </p:cNvSpPr>
          <p:nvPr/>
        </p:nvSpPr>
        <p:spPr bwMode="auto">
          <a:xfrm>
            <a:off x="-899488" y="2504784"/>
            <a:ext cx="11523791" cy="543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5" name="Rectangle 1">
            <a:extLst>
              <a:ext uri="{FF2B5EF4-FFF2-40B4-BE49-F238E27FC236}">
                <a16:creationId xmlns:a16="http://schemas.microsoft.com/office/drawing/2014/main" id="{2F6B168F-DD29-0E41-079D-CB7E03BEC08A}"/>
              </a:ext>
            </a:extLst>
          </p:cNvPr>
          <p:cNvSpPr>
            <a:spLocks noChangeArrowheads="1"/>
          </p:cNvSpPr>
          <p:nvPr/>
        </p:nvSpPr>
        <p:spPr bwMode="auto">
          <a:xfrm>
            <a:off x="-2267017" y="2802170"/>
            <a:ext cx="12539515" cy="644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 name="Rectangle 1">
            <a:extLst>
              <a:ext uri="{FF2B5EF4-FFF2-40B4-BE49-F238E27FC236}">
                <a16:creationId xmlns:a16="http://schemas.microsoft.com/office/drawing/2014/main" id="{2CDBCFAF-956E-FE16-021C-669391E8BDF6}"/>
              </a:ext>
            </a:extLst>
          </p:cNvPr>
          <p:cNvSpPr>
            <a:spLocks noChangeArrowheads="1"/>
          </p:cNvSpPr>
          <p:nvPr/>
        </p:nvSpPr>
        <p:spPr bwMode="auto">
          <a:xfrm>
            <a:off x="-1762067" y="2827689"/>
            <a:ext cx="12165137" cy="647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1">
            <a:extLst>
              <a:ext uri="{FF2B5EF4-FFF2-40B4-BE49-F238E27FC236}">
                <a16:creationId xmlns:a16="http://schemas.microsoft.com/office/drawing/2014/main" id="{95ADEE29-C2C6-1AED-1231-3141BE6E4A14}"/>
              </a:ext>
            </a:extLst>
          </p:cNvPr>
          <p:cNvSpPr>
            <a:spLocks noChangeArrowheads="1"/>
          </p:cNvSpPr>
          <p:nvPr/>
        </p:nvSpPr>
        <p:spPr bwMode="auto">
          <a:xfrm>
            <a:off x="-2116397" y="2883602"/>
            <a:ext cx="12650040" cy="620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1">
            <a:extLst>
              <a:ext uri="{FF2B5EF4-FFF2-40B4-BE49-F238E27FC236}">
                <a16:creationId xmlns:a16="http://schemas.microsoft.com/office/drawing/2014/main" id="{16627003-F616-7EE2-BA94-BB123FE5B900}"/>
              </a:ext>
            </a:extLst>
          </p:cNvPr>
          <p:cNvSpPr>
            <a:spLocks noChangeArrowheads="1"/>
          </p:cNvSpPr>
          <p:nvPr/>
        </p:nvSpPr>
        <p:spPr bwMode="auto">
          <a:xfrm>
            <a:off x="-2491803" y="3077138"/>
            <a:ext cx="12859546" cy="52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1">
            <a:extLst>
              <a:ext uri="{FF2B5EF4-FFF2-40B4-BE49-F238E27FC236}">
                <a16:creationId xmlns:a16="http://schemas.microsoft.com/office/drawing/2014/main" id="{76E0C79F-91EA-5631-B024-1E0DF108E100}"/>
              </a:ext>
            </a:extLst>
          </p:cNvPr>
          <p:cNvSpPr>
            <a:spLocks noChangeArrowheads="1"/>
          </p:cNvSpPr>
          <p:nvPr/>
        </p:nvSpPr>
        <p:spPr bwMode="auto">
          <a:xfrm>
            <a:off x="-1629047" y="2782186"/>
            <a:ext cx="11809382" cy="554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Rectangle 1">
            <a:extLst>
              <a:ext uri="{FF2B5EF4-FFF2-40B4-BE49-F238E27FC236}">
                <a16:creationId xmlns:a16="http://schemas.microsoft.com/office/drawing/2014/main" id="{3FA3CE64-0316-365B-A96E-A834F3EA184A}"/>
              </a:ext>
            </a:extLst>
          </p:cNvPr>
          <p:cNvSpPr>
            <a:spLocks noChangeArrowheads="1"/>
          </p:cNvSpPr>
          <p:nvPr/>
        </p:nvSpPr>
        <p:spPr bwMode="auto">
          <a:xfrm>
            <a:off x="-2518998" y="2599423"/>
            <a:ext cx="12699336" cy="535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1">
            <a:extLst>
              <a:ext uri="{FF2B5EF4-FFF2-40B4-BE49-F238E27FC236}">
                <a16:creationId xmlns:a16="http://schemas.microsoft.com/office/drawing/2014/main" id="{0C1B5E60-EFFF-72C2-0C44-8C301B220CFF}"/>
              </a:ext>
            </a:extLst>
          </p:cNvPr>
          <p:cNvSpPr>
            <a:spLocks noChangeArrowheads="1"/>
          </p:cNvSpPr>
          <p:nvPr/>
        </p:nvSpPr>
        <p:spPr bwMode="auto">
          <a:xfrm>
            <a:off x="-2817887" y="2636486"/>
            <a:ext cx="13526273" cy="562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1">
            <a:extLst>
              <a:ext uri="{FF2B5EF4-FFF2-40B4-BE49-F238E27FC236}">
                <a16:creationId xmlns:a16="http://schemas.microsoft.com/office/drawing/2014/main" id="{48269E10-5AD3-A3FD-062A-8B3D5B9DBAF5}"/>
              </a:ext>
            </a:extLst>
          </p:cNvPr>
          <p:cNvSpPr>
            <a:spLocks noChangeArrowheads="1"/>
          </p:cNvSpPr>
          <p:nvPr/>
        </p:nvSpPr>
        <p:spPr bwMode="auto">
          <a:xfrm>
            <a:off x="-2699714" y="2966511"/>
            <a:ext cx="13073331" cy="884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Rectangle 1">
            <a:extLst>
              <a:ext uri="{FF2B5EF4-FFF2-40B4-BE49-F238E27FC236}">
                <a16:creationId xmlns:a16="http://schemas.microsoft.com/office/drawing/2014/main" id="{A0DB0807-F83A-AF5D-F88C-3D22DB885ACB}"/>
              </a:ext>
            </a:extLst>
          </p:cNvPr>
          <p:cNvSpPr>
            <a:spLocks noChangeArrowheads="1"/>
          </p:cNvSpPr>
          <p:nvPr/>
        </p:nvSpPr>
        <p:spPr bwMode="auto">
          <a:xfrm>
            <a:off x="-1768457" y="3069826"/>
            <a:ext cx="11477892" cy="546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3" name="Table 12">
            <a:extLst>
              <a:ext uri="{FF2B5EF4-FFF2-40B4-BE49-F238E27FC236}">
                <a16:creationId xmlns:a16="http://schemas.microsoft.com/office/drawing/2014/main" id="{4DB2F02D-A214-8655-BE27-EFCD55D61235}"/>
              </a:ext>
            </a:extLst>
          </p:cNvPr>
          <p:cNvGraphicFramePr>
            <a:graphicFrameLocks noGrp="1"/>
          </p:cNvGraphicFramePr>
          <p:nvPr>
            <p:extLst>
              <p:ext uri="{D42A27DB-BD31-4B8C-83A1-F6EECF244321}">
                <p14:modId xmlns:p14="http://schemas.microsoft.com/office/powerpoint/2010/main" val="2920883493"/>
              </p:ext>
            </p:extLst>
          </p:nvPr>
        </p:nvGraphicFramePr>
        <p:xfrm>
          <a:off x="525518" y="2007476"/>
          <a:ext cx="5967978" cy="3247697"/>
        </p:xfrm>
        <a:graphic>
          <a:graphicData uri="http://schemas.openxmlformats.org/drawingml/2006/table">
            <a:tbl>
              <a:tblPr firstRow="1" firstCol="1" bandRow="1">
                <a:tableStyleId>{3B4B98B0-60AC-42C2-AFA5-B58CD77FA1E5}</a:tableStyleId>
              </a:tblPr>
              <a:tblGrid>
                <a:gridCol w="1499615">
                  <a:extLst>
                    <a:ext uri="{9D8B030D-6E8A-4147-A177-3AD203B41FA5}">
                      <a16:colId xmlns:a16="http://schemas.microsoft.com/office/drawing/2014/main" val="3336151435"/>
                    </a:ext>
                  </a:extLst>
                </a:gridCol>
                <a:gridCol w="305490">
                  <a:extLst>
                    <a:ext uri="{9D8B030D-6E8A-4147-A177-3AD203B41FA5}">
                      <a16:colId xmlns:a16="http://schemas.microsoft.com/office/drawing/2014/main" val="1312774624"/>
                    </a:ext>
                  </a:extLst>
                </a:gridCol>
                <a:gridCol w="1787212">
                  <a:extLst>
                    <a:ext uri="{9D8B030D-6E8A-4147-A177-3AD203B41FA5}">
                      <a16:colId xmlns:a16="http://schemas.microsoft.com/office/drawing/2014/main" val="1891569506"/>
                    </a:ext>
                  </a:extLst>
                </a:gridCol>
                <a:gridCol w="305490">
                  <a:extLst>
                    <a:ext uri="{9D8B030D-6E8A-4147-A177-3AD203B41FA5}">
                      <a16:colId xmlns:a16="http://schemas.microsoft.com/office/drawing/2014/main" val="1163565093"/>
                    </a:ext>
                  </a:extLst>
                </a:gridCol>
                <a:gridCol w="2070171">
                  <a:extLst>
                    <a:ext uri="{9D8B030D-6E8A-4147-A177-3AD203B41FA5}">
                      <a16:colId xmlns:a16="http://schemas.microsoft.com/office/drawing/2014/main" val="1600554665"/>
                    </a:ext>
                  </a:extLst>
                </a:gridCol>
              </a:tblGrid>
              <a:tr h="355175">
                <a:tc gridSpan="5">
                  <a:txBody>
                    <a:bodyPr/>
                    <a:lstStyle/>
                    <a:p>
                      <a:r>
                        <a:rPr lang="en-US" sz="1100">
                          <a:effectLst/>
                        </a:rPr>
                        <a:t>Classified Resuts ,  October 7</a:t>
                      </a:r>
                      <a:r>
                        <a:rPr lang="en-US" sz="1100" baseline="30000">
                          <a:effectLst/>
                        </a:rPr>
                        <a:t>th</a:t>
                      </a:r>
                      <a:r>
                        <a:rPr lang="en-US" sz="1100">
                          <a:effectLst/>
                        </a:rPr>
                        <a:t>  2000</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28888160"/>
                  </a:ext>
                </a:extLst>
              </a:tr>
              <a:tr h="468184">
                <a:tc>
                  <a:txBody>
                    <a:bodyPr/>
                    <a:lstStyle/>
                    <a:p>
                      <a:pPr algn="ctr"/>
                      <a:r>
                        <a:rPr lang="en-US" sz="1100">
                          <a:effectLst/>
                        </a:rPr>
                        <a:t>1</a:t>
                      </a:r>
                      <a:r>
                        <a:rPr lang="en-US" sz="1100" baseline="30000">
                          <a:effectLst/>
                        </a:rPr>
                        <a:t>st</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0</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Old Ignatians</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2</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69470719"/>
                  </a:ext>
                </a:extLst>
              </a:tr>
              <a:tr h="710350">
                <a:tc>
                  <a:txBody>
                    <a:bodyPr/>
                    <a:lstStyle/>
                    <a:p>
                      <a:pPr algn="ctr"/>
                      <a:r>
                        <a:rPr lang="en-US" sz="1100">
                          <a:effectLst/>
                        </a:rPr>
                        <a:t>2</a:t>
                      </a:r>
                      <a:r>
                        <a:rPr lang="en-US" sz="1100" baseline="30000">
                          <a:effectLst/>
                        </a:rPr>
                        <a:t>nd</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6</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Lloyds TSB</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1</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Karamath 3, Smart.D. 2, Trout</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72910063"/>
                  </a:ext>
                </a:extLst>
              </a:tr>
              <a:tr h="501819">
                <a:tc>
                  <a:txBody>
                    <a:bodyPr/>
                    <a:lstStyle/>
                    <a:p>
                      <a:pPr algn="ctr"/>
                      <a:r>
                        <a:rPr lang="en-US" sz="1100">
                          <a:effectLst/>
                        </a:rPr>
                        <a:t>Glyn Old Boys</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2</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3</a:t>
                      </a:r>
                      <a:r>
                        <a:rPr lang="en-US" sz="1100" baseline="30000">
                          <a:effectLst/>
                        </a:rPr>
                        <a:t>rd</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2</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Quinton, Simms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02159497"/>
                  </a:ext>
                </a:extLst>
              </a:tr>
              <a:tr h="710350">
                <a:tc>
                  <a:txBody>
                    <a:bodyPr/>
                    <a:lstStyle/>
                    <a:p>
                      <a:pPr algn="ctr"/>
                      <a:r>
                        <a:rPr lang="en-US" sz="1100">
                          <a:effectLst/>
                        </a:rPr>
                        <a:t>Qyeen Mary College</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0</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4</a:t>
                      </a:r>
                      <a:r>
                        <a:rPr lang="en-US" sz="1100" baseline="30000">
                          <a:effectLst/>
                        </a:rPr>
                        <a:t>th</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3</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Pilgrim.M, McBride, Paton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70758320"/>
                  </a:ext>
                </a:extLst>
              </a:tr>
              <a:tr h="501819">
                <a:tc>
                  <a:txBody>
                    <a:bodyPr/>
                    <a:lstStyle/>
                    <a:p>
                      <a:pPr algn="ctr"/>
                      <a:r>
                        <a:rPr lang="en-US" sz="1100">
                          <a:effectLst/>
                        </a:rPr>
                        <a:t>Old Suttonians</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2</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7</a:t>
                      </a:r>
                      <a:r>
                        <a:rPr lang="en-US" sz="1100" baseline="30000">
                          <a:effectLst/>
                        </a:rPr>
                        <a:t>th</a:t>
                      </a:r>
                      <a:r>
                        <a:rPr lang="en-US" sz="1100">
                          <a:effectLst/>
                        </a:rPr>
                        <a:t> Xl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5</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dirty="0" err="1">
                          <a:effectLst/>
                        </a:rPr>
                        <a:t>Hodgess</a:t>
                      </a:r>
                      <a:r>
                        <a:rPr lang="en-US" sz="1100" dirty="0">
                          <a:effectLst/>
                        </a:rPr>
                        <a:t> 3, Dry  2</a:t>
                      </a:r>
                      <a:endParaRPr lang="en-GB"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47086600"/>
                  </a:ext>
                </a:extLst>
              </a:tr>
            </a:tbl>
          </a:graphicData>
        </a:graphic>
      </p:graphicFrame>
    </p:spTree>
    <p:extLst>
      <p:ext uri="{BB962C8B-B14F-4D97-AF65-F5344CB8AC3E}">
        <p14:creationId xmlns:p14="http://schemas.microsoft.com/office/powerpoint/2010/main" val="1549860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951ECF-C969-9FA6-846B-155627D6864F}"/>
              </a:ext>
            </a:extLst>
          </p:cNvPr>
          <p:cNvSpPr txBox="1"/>
          <p:nvPr/>
        </p:nvSpPr>
        <p:spPr>
          <a:xfrm>
            <a:off x="157655" y="73572"/>
            <a:ext cx="11655973" cy="6986528"/>
          </a:xfrm>
          <a:prstGeom prst="rect">
            <a:avLst/>
          </a:prstGeom>
          <a:noFill/>
        </p:spPr>
        <p:txBody>
          <a:bodyPr wrap="square">
            <a:spAutoFit/>
          </a:bodyPr>
          <a:lstStyle/>
          <a:p>
            <a:r>
              <a:rPr lang="en-GB" sz="1400" u="sng" dirty="0">
                <a:solidFill>
                  <a:srgbClr val="000000"/>
                </a:solidFill>
                <a:effectLst/>
                <a:latin typeface="Arial" panose="020B0604020202020204" pitchFamily="34" charset="0"/>
                <a:ea typeface="Times New Roman" panose="02020603050405020304" pitchFamily="18" charset="0"/>
              </a:rPr>
              <a:t>NEW SEASON, NEW LEADERSHIP, FINE START     Old </a:t>
            </a:r>
            <a:r>
              <a:rPr lang="en-GB" sz="1400" u="sng" dirty="0" err="1">
                <a:solidFill>
                  <a:srgbClr val="000000"/>
                </a:solidFill>
                <a:effectLst/>
                <a:latin typeface="Arial" panose="020B0604020202020204" pitchFamily="34" charset="0"/>
                <a:ea typeface="Times New Roman" panose="02020603050405020304" pitchFamily="18" charset="0"/>
              </a:rPr>
              <a:t>Suttonians</a:t>
            </a:r>
            <a:r>
              <a:rPr lang="en-GB" sz="1400" u="sng" dirty="0">
                <a:solidFill>
                  <a:srgbClr val="000000"/>
                </a:solidFill>
                <a:effectLst/>
                <a:latin typeface="Arial" panose="020B0604020202020204" pitchFamily="34" charset="0"/>
                <a:ea typeface="Times New Roman" panose="02020603050405020304" pitchFamily="18" charset="0"/>
              </a:rPr>
              <a:t>   2   7</a:t>
            </a:r>
            <a:r>
              <a:rPr lang="en-GB" sz="1400" u="sng" baseline="30000" dirty="0">
                <a:solidFill>
                  <a:srgbClr val="000000"/>
                </a:solidFill>
                <a:effectLst/>
                <a:latin typeface="Arial" panose="020B0604020202020204" pitchFamily="34" charset="0"/>
                <a:ea typeface="Times New Roman" panose="02020603050405020304" pitchFamily="18" charset="0"/>
              </a:rPr>
              <a:t>th</a:t>
            </a:r>
            <a:r>
              <a:rPr lang="en-GB" sz="1400" u="sng" dirty="0">
                <a:solidFill>
                  <a:srgbClr val="000000"/>
                </a:solidFill>
                <a:effectLst/>
                <a:latin typeface="Arial" panose="020B0604020202020204" pitchFamily="34" charset="0"/>
                <a:ea typeface="Times New Roman" panose="02020603050405020304" pitchFamily="18" charset="0"/>
              </a:rPr>
              <a:t>    </a:t>
            </a:r>
            <a:r>
              <a:rPr lang="en-GB" sz="1400" u="sng" dirty="0" err="1">
                <a:solidFill>
                  <a:srgbClr val="000000"/>
                </a:solidFill>
                <a:effectLst/>
                <a:latin typeface="Arial" panose="020B0604020202020204" pitchFamily="34" charset="0"/>
                <a:ea typeface="Times New Roman" panose="02020603050405020304" pitchFamily="18" charset="0"/>
              </a:rPr>
              <a:t>Xl</a:t>
            </a:r>
            <a:r>
              <a:rPr lang="en-GB" sz="1400" u="sng" dirty="0">
                <a:solidFill>
                  <a:srgbClr val="000000"/>
                </a:solidFill>
                <a:effectLst/>
                <a:latin typeface="Arial" panose="020B0604020202020204" pitchFamily="34" charset="0"/>
                <a:ea typeface="Times New Roman" panose="02020603050405020304" pitchFamily="18" charset="0"/>
              </a:rPr>
              <a:t>    5</a:t>
            </a:r>
            <a:endParaRPr lang="en-GB" sz="1400" dirty="0">
              <a:effectLst/>
              <a:latin typeface="Times New Roman" panose="02020603050405020304" pitchFamily="18" charset="0"/>
              <a:ea typeface="Times New Roman" panose="02020603050405020304" pitchFamily="18" charset="0"/>
            </a:endParaRPr>
          </a:p>
          <a:p>
            <a:r>
              <a:rPr lang="en-GB" sz="1400" u="none" strike="noStrike" dirty="0">
                <a:effectLst/>
                <a:latin typeface="Arial" panose="020B0604020202020204" pitchFamily="34" charset="0"/>
                <a:ea typeface="Times New Roman" panose="02020603050405020304" pitchFamily="18" charset="0"/>
              </a:rPr>
              <a:t> </a:t>
            </a:r>
            <a:endParaRPr lang="en-GB" sz="1400" dirty="0">
              <a:effectLst/>
              <a:latin typeface="Times New Roman" panose="02020603050405020304" pitchFamily="18" charset="0"/>
              <a:ea typeface="Times New Roman" panose="02020603050405020304" pitchFamily="18" charset="0"/>
            </a:endParaRPr>
          </a:p>
          <a:p>
            <a:r>
              <a:rPr lang="en-GB" sz="1400" dirty="0">
                <a:solidFill>
                  <a:srgbClr val="000000"/>
                </a:solidFill>
                <a:effectLst/>
                <a:latin typeface="Arial" panose="020B0604020202020204" pitchFamily="34" charset="0"/>
                <a:ea typeface="Times New Roman" panose="02020603050405020304" pitchFamily="18" charset="0"/>
              </a:rPr>
              <a:t>	The sevens started a new season at a wet Northey Avenue under the new leadership of Alan McGrath and I’m sure he was more than </a:t>
            </a:r>
            <a:r>
              <a:rPr lang="en-GB" sz="1400" dirty="0" err="1">
                <a:solidFill>
                  <a:srgbClr val="000000"/>
                </a:solidFill>
                <a:effectLst/>
                <a:latin typeface="Arial" panose="020B0604020202020204" pitchFamily="34" charset="0"/>
                <a:ea typeface="Times New Roman" panose="02020603050405020304" pitchFamily="18" charset="0"/>
              </a:rPr>
              <a:t>satified</a:t>
            </a:r>
            <a:r>
              <a:rPr lang="en-GB" sz="1400" dirty="0">
                <a:solidFill>
                  <a:srgbClr val="000000"/>
                </a:solidFill>
                <a:effectLst/>
                <a:latin typeface="Arial" panose="020B0604020202020204" pitchFamily="34" charset="0"/>
                <a:ea typeface="Times New Roman" panose="02020603050405020304" pitchFamily="18" charset="0"/>
              </a:rPr>
              <a:t> with this performance. </a:t>
            </a:r>
            <a:endParaRPr lang="en-GB" sz="1400" dirty="0">
              <a:effectLst/>
              <a:latin typeface="Times New Roman" panose="02020603050405020304" pitchFamily="18" charset="0"/>
              <a:ea typeface="Times New Roman" panose="02020603050405020304" pitchFamily="18" charset="0"/>
            </a:endParaRPr>
          </a:p>
          <a:p>
            <a:r>
              <a:rPr lang="en-GB" sz="1400" dirty="0">
                <a:solidFill>
                  <a:srgbClr val="000000"/>
                </a:solidFill>
                <a:effectLst/>
                <a:latin typeface="Arial" panose="020B0604020202020204" pitchFamily="34" charset="0"/>
                <a:ea typeface="Times New Roman" panose="02020603050405020304" pitchFamily="18" charset="0"/>
              </a:rPr>
              <a:t>	Both teams started slowly but, when we began passing the ball, our domination became apparent. The first goal, however, was route one when a Steve Skelton ‘hoof’ fell kindly for </a:t>
            </a:r>
            <a:r>
              <a:rPr lang="en-GB" sz="1400" b="1" dirty="0">
                <a:solidFill>
                  <a:srgbClr val="000000"/>
                </a:solidFill>
                <a:effectLst/>
                <a:latin typeface="Arial" panose="020B0604020202020204" pitchFamily="34" charset="0"/>
                <a:ea typeface="Times New Roman" panose="02020603050405020304" pitchFamily="18" charset="0"/>
              </a:rPr>
              <a:t>WILL HODGESS, </a:t>
            </a:r>
            <a:r>
              <a:rPr lang="en-GB" sz="1400" dirty="0">
                <a:solidFill>
                  <a:srgbClr val="000000"/>
                </a:solidFill>
                <a:effectLst/>
                <a:latin typeface="Arial" panose="020B0604020202020204" pitchFamily="34" charset="0"/>
                <a:ea typeface="Times New Roman" panose="02020603050405020304" pitchFamily="18" charset="0"/>
              </a:rPr>
              <a:t>who took the ball on and blasted it into the top corner.	</a:t>
            </a:r>
            <a:endParaRPr lang="en-GB" sz="1400" dirty="0">
              <a:effectLst/>
              <a:latin typeface="Times New Roman" panose="02020603050405020304" pitchFamily="18" charset="0"/>
              <a:ea typeface="Times New Roman" panose="02020603050405020304" pitchFamily="18" charset="0"/>
            </a:endParaRPr>
          </a:p>
          <a:p>
            <a:r>
              <a:rPr lang="en-GB" sz="1400" dirty="0">
                <a:solidFill>
                  <a:srgbClr val="000000"/>
                </a:solidFill>
                <a:effectLst/>
                <a:latin typeface="Arial" panose="020B0604020202020204" pitchFamily="34" charset="0"/>
                <a:ea typeface="Times New Roman" panose="02020603050405020304" pitchFamily="18" charset="0"/>
              </a:rPr>
              <a:t>	Our second was nothing other than sensational, when a passing move the length of the pitch was finished by </a:t>
            </a:r>
            <a:r>
              <a:rPr lang="en-GB" sz="1400" b="1" dirty="0">
                <a:solidFill>
                  <a:srgbClr val="000000"/>
                </a:solidFill>
                <a:effectLst/>
                <a:latin typeface="Arial" panose="020B0604020202020204" pitchFamily="34" charset="0"/>
                <a:ea typeface="Times New Roman" panose="02020603050405020304" pitchFamily="18" charset="0"/>
              </a:rPr>
              <a:t>RICHARD DRY, </a:t>
            </a:r>
            <a:r>
              <a:rPr lang="en-GB" sz="1400" dirty="0">
                <a:solidFill>
                  <a:srgbClr val="000000"/>
                </a:solidFill>
                <a:effectLst/>
                <a:latin typeface="Arial" panose="020B0604020202020204" pitchFamily="34" charset="0"/>
                <a:ea typeface="Times New Roman" panose="02020603050405020304" pitchFamily="18" charset="0"/>
              </a:rPr>
              <a:t>sliding in at the near post. </a:t>
            </a:r>
            <a:endParaRPr lang="en-GB" sz="1400" dirty="0">
              <a:effectLst/>
              <a:latin typeface="Times New Roman" panose="02020603050405020304" pitchFamily="18" charset="0"/>
              <a:ea typeface="Times New Roman" panose="02020603050405020304" pitchFamily="18" charset="0"/>
            </a:endParaRPr>
          </a:p>
          <a:p>
            <a:r>
              <a:rPr lang="en-GB" sz="1400" dirty="0">
                <a:solidFill>
                  <a:srgbClr val="000000"/>
                </a:solidFill>
                <a:effectLst/>
                <a:latin typeface="Arial" panose="020B0604020202020204" pitchFamily="34" charset="0"/>
                <a:ea typeface="Times New Roman" panose="02020603050405020304" pitchFamily="18" charset="0"/>
              </a:rPr>
              <a:t>	The second half saw us increase our lead with another </a:t>
            </a:r>
            <a:r>
              <a:rPr lang="en-GB" sz="1400" b="1" dirty="0">
                <a:solidFill>
                  <a:srgbClr val="000000"/>
                </a:solidFill>
                <a:effectLst/>
                <a:latin typeface="Arial" panose="020B0604020202020204" pitchFamily="34" charset="0"/>
                <a:ea typeface="Times New Roman" panose="02020603050405020304" pitchFamily="18" charset="0"/>
              </a:rPr>
              <a:t>WILL HODGESS </a:t>
            </a:r>
            <a:r>
              <a:rPr lang="en-GB" sz="1400" dirty="0">
                <a:solidFill>
                  <a:srgbClr val="000000"/>
                </a:solidFill>
                <a:effectLst/>
                <a:latin typeface="Arial" panose="020B0604020202020204" pitchFamily="34" charset="0"/>
                <a:ea typeface="Times New Roman" panose="02020603050405020304" pitchFamily="18" charset="0"/>
              </a:rPr>
              <a:t>long range effort, but we allowed </a:t>
            </a:r>
            <a:r>
              <a:rPr lang="en-GB" sz="1400" dirty="0" err="1">
                <a:solidFill>
                  <a:srgbClr val="000000"/>
                </a:solidFill>
                <a:effectLst/>
                <a:latin typeface="Arial" panose="020B0604020202020204" pitchFamily="34" charset="0"/>
                <a:ea typeface="Times New Roman" panose="02020603050405020304" pitchFamily="18" charset="0"/>
              </a:rPr>
              <a:t>Suttonians</a:t>
            </a:r>
            <a:r>
              <a:rPr lang="en-GB" sz="1400" dirty="0">
                <a:solidFill>
                  <a:srgbClr val="000000"/>
                </a:solidFill>
                <a:effectLst/>
                <a:latin typeface="Arial" panose="020B0604020202020204" pitchFamily="34" charset="0"/>
                <a:ea typeface="Times New Roman" panose="02020603050405020304" pitchFamily="18" charset="0"/>
              </a:rPr>
              <a:t> back into the game when slack marking gave an attacker a one-on-one on goal, but the game was always going to be ours and when </a:t>
            </a:r>
            <a:r>
              <a:rPr lang="en-GB" sz="1400" b="1" dirty="0">
                <a:solidFill>
                  <a:srgbClr val="000000"/>
                </a:solidFill>
                <a:effectLst/>
                <a:latin typeface="Arial" panose="020B0604020202020204" pitchFamily="34" charset="0"/>
                <a:ea typeface="Times New Roman" panose="02020603050405020304" pitchFamily="18" charset="0"/>
              </a:rPr>
              <a:t>RICHARD DRY </a:t>
            </a:r>
            <a:r>
              <a:rPr lang="en-GB" sz="1400" dirty="0">
                <a:solidFill>
                  <a:srgbClr val="000000"/>
                </a:solidFill>
                <a:effectLst/>
                <a:latin typeface="Arial" panose="020B0604020202020204" pitchFamily="34" charset="0"/>
                <a:ea typeface="Times New Roman" panose="02020603050405020304" pitchFamily="18" charset="0"/>
              </a:rPr>
              <a:t>pounced on a ‘keeper error, we should have gone on and scored for fun. </a:t>
            </a:r>
            <a:endParaRPr lang="en-GB" sz="1400" dirty="0">
              <a:effectLst/>
              <a:latin typeface="Times New Roman" panose="02020603050405020304" pitchFamily="18" charset="0"/>
              <a:ea typeface="Times New Roman" panose="02020603050405020304" pitchFamily="18" charset="0"/>
            </a:endParaRPr>
          </a:p>
          <a:p>
            <a:r>
              <a:rPr lang="en-GB" sz="1400" dirty="0">
                <a:solidFill>
                  <a:srgbClr val="000000"/>
                </a:solidFill>
                <a:effectLst/>
                <a:latin typeface="Arial" panose="020B0604020202020204" pitchFamily="34" charset="0"/>
                <a:ea typeface="Times New Roman" panose="02020603050405020304" pitchFamily="18" charset="0"/>
              </a:rPr>
              <a:t>	Dave </a:t>
            </a:r>
            <a:r>
              <a:rPr lang="en-GB" sz="1400" dirty="0" err="1">
                <a:solidFill>
                  <a:srgbClr val="000000"/>
                </a:solidFill>
                <a:effectLst/>
                <a:latin typeface="Arial" panose="020B0604020202020204" pitchFamily="34" charset="0"/>
                <a:ea typeface="Times New Roman" panose="02020603050405020304" pitchFamily="18" charset="0"/>
              </a:rPr>
              <a:t>Warboys</a:t>
            </a:r>
            <a:r>
              <a:rPr lang="en-GB" sz="1400" dirty="0">
                <a:solidFill>
                  <a:srgbClr val="000000"/>
                </a:solidFill>
                <a:effectLst/>
                <a:latin typeface="Arial" panose="020B0604020202020204" pitchFamily="34" charset="0"/>
                <a:ea typeface="Times New Roman" panose="02020603050405020304" pitchFamily="18" charset="0"/>
              </a:rPr>
              <a:t>, in particular, had a very fine game and, on any other day, could have helped himself to  a </a:t>
            </a:r>
            <a:r>
              <a:rPr lang="en-GB" sz="1400" dirty="0" err="1">
                <a:solidFill>
                  <a:srgbClr val="000000"/>
                </a:solidFill>
                <a:effectLst/>
                <a:latin typeface="Arial" panose="020B0604020202020204" pitchFamily="34" charset="0"/>
                <a:ea typeface="Times New Roman" panose="02020603050405020304" pitchFamily="18" charset="0"/>
              </a:rPr>
              <a:t>hatfull</a:t>
            </a:r>
            <a:r>
              <a:rPr lang="en-GB" sz="1400" dirty="0">
                <a:solidFill>
                  <a:srgbClr val="000000"/>
                </a:solidFill>
                <a:effectLst/>
                <a:latin typeface="Arial" panose="020B0604020202020204" pitchFamily="34" charset="0"/>
                <a:ea typeface="Times New Roman" panose="02020603050405020304" pitchFamily="18" charset="0"/>
              </a:rPr>
              <a:t>. </a:t>
            </a:r>
            <a:r>
              <a:rPr lang="en-GB" sz="1400" dirty="0" err="1">
                <a:solidFill>
                  <a:srgbClr val="000000"/>
                </a:solidFill>
                <a:effectLst/>
                <a:latin typeface="Arial" panose="020B0604020202020204" pitchFamily="34" charset="0"/>
                <a:ea typeface="Times New Roman" panose="02020603050405020304" pitchFamily="18" charset="0"/>
              </a:rPr>
              <a:t>Suttonians</a:t>
            </a:r>
            <a:r>
              <a:rPr lang="en-GB" sz="1400" dirty="0">
                <a:solidFill>
                  <a:srgbClr val="000000"/>
                </a:solidFill>
                <a:effectLst/>
                <a:latin typeface="Arial" panose="020B0604020202020204" pitchFamily="34" charset="0"/>
                <a:ea typeface="Times New Roman" panose="02020603050405020304" pitchFamily="18" charset="0"/>
              </a:rPr>
              <a:t> did pull another one back and </a:t>
            </a:r>
            <a:r>
              <a:rPr lang="en-GB" sz="1400" b="1" dirty="0">
                <a:solidFill>
                  <a:srgbClr val="000000"/>
                </a:solidFill>
                <a:effectLst/>
                <a:latin typeface="Arial" panose="020B0604020202020204" pitchFamily="34" charset="0"/>
                <a:ea typeface="Times New Roman" panose="02020603050405020304" pitchFamily="18" charset="0"/>
              </a:rPr>
              <a:t>WILL HODGESS  </a:t>
            </a:r>
            <a:r>
              <a:rPr lang="en-GB" sz="1400" dirty="0">
                <a:solidFill>
                  <a:srgbClr val="000000"/>
                </a:solidFill>
                <a:effectLst/>
                <a:latin typeface="Arial" panose="020B0604020202020204" pitchFamily="34" charset="0"/>
                <a:ea typeface="Times New Roman" panose="02020603050405020304" pitchFamily="18" charset="0"/>
              </a:rPr>
              <a:t>completed his hat-trick when his </a:t>
            </a:r>
            <a:r>
              <a:rPr lang="en-GB" sz="1400" dirty="0" err="1">
                <a:solidFill>
                  <a:srgbClr val="000000"/>
                </a:solidFill>
                <a:effectLst/>
                <a:latin typeface="Arial" panose="020B0604020202020204" pitchFamily="34" charset="0"/>
                <a:ea typeface="Times New Roman" panose="02020603050405020304" pitchFamily="18" charset="0"/>
              </a:rPr>
              <a:t>speculatve</a:t>
            </a:r>
            <a:r>
              <a:rPr lang="en-GB" sz="1400" dirty="0">
                <a:solidFill>
                  <a:srgbClr val="000000"/>
                </a:solidFill>
                <a:effectLst/>
                <a:latin typeface="Arial" panose="020B0604020202020204" pitchFamily="34" charset="0"/>
                <a:ea typeface="Times New Roman" panose="02020603050405020304" pitchFamily="18" charset="0"/>
              </a:rPr>
              <a:t> 40 yard free-kick caught the ‘keeper, </a:t>
            </a:r>
            <a:r>
              <a:rPr lang="en-GB" sz="1400" dirty="0" err="1">
                <a:solidFill>
                  <a:srgbClr val="000000"/>
                </a:solidFill>
                <a:effectLst/>
                <a:latin typeface="Arial" panose="020B0604020202020204" pitchFamily="34" charset="0"/>
                <a:ea typeface="Times New Roman" panose="02020603050405020304" pitchFamily="18" charset="0"/>
              </a:rPr>
              <a:t>oppistion</a:t>
            </a:r>
            <a:r>
              <a:rPr lang="en-GB" sz="1400" dirty="0">
                <a:solidFill>
                  <a:srgbClr val="000000"/>
                </a:solidFill>
                <a:effectLst/>
                <a:latin typeface="Arial" panose="020B0604020202020204" pitchFamily="34" charset="0"/>
                <a:ea typeface="Times New Roman" panose="02020603050405020304" pitchFamily="18" charset="0"/>
              </a:rPr>
              <a:t>, team mates – and himself!– by surprise. If he tells you he did it on purpose, then do not believe him!		Neville Spencer </a:t>
            </a:r>
            <a:endParaRPr lang="en-GB" sz="1400" dirty="0">
              <a:effectLst/>
              <a:latin typeface="Times New Roman" panose="02020603050405020304" pitchFamily="18" charset="0"/>
              <a:ea typeface="Times New Roman" panose="02020603050405020304" pitchFamily="18" charset="0"/>
            </a:endParaRPr>
          </a:p>
          <a:p>
            <a:r>
              <a:rPr lang="en-GB" sz="1400" dirty="0">
                <a:effectLst/>
                <a:latin typeface="Arial" panose="020B0604020202020204" pitchFamily="34" charset="0"/>
                <a:ea typeface="Times New Roman" panose="02020603050405020304" pitchFamily="18" charset="0"/>
              </a:rPr>
              <a:t> </a:t>
            </a:r>
            <a:endParaRPr lang="en-GB" sz="1400" dirty="0">
              <a:effectLst/>
              <a:latin typeface="Times New Roman" panose="02020603050405020304" pitchFamily="18" charset="0"/>
              <a:ea typeface="Times New Roman" panose="02020603050405020304" pitchFamily="18" charset="0"/>
            </a:endParaRPr>
          </a:p>
          <a:p>
            <a:r>
              <a:rPr lang="en-GB" sz="1400" i="1" dirty="0">
                <a:solidFill>
                  <a:srgbClr val="000000"/>
                </a:solidFill>
                <a:effectLst/>
                <a:latin typeface="Arial" panose="020B0604020202020204" pitchFamily="34" charset="0"/>
                <a:ea typeface="Times New Roman" panose="02020603050405020304" pitchFamily="18" charset="0"/>
              </a:rPr>
              <a:t>Only one match report was submitted 25 years ago, so it is down to: </a:t>
            </a:r>
            <a:endParaRPr lang="en-GB" sz="1400" dirty="0">
              <a:effectLst/>
              <a:latin typeface="Times New Roman" panose="02020603050405020304" pitchFamily="18" charset="0"/>
              <a:ea typeface="Times New Roman" panose="02020603050405020304" pitchFamily="18" charset="0"/>
            </a:endParaRPr>
          </a:p>
          <a:p>
            <a:r>
              <a:rPr lang="en-GB" sz="1400" u="sng" dirty="0">
                <a:solidFill>
                  <a:srgbClr val="000000"/>
                </a:solidFill>
                <a:effectLst/>
                <a:latin typeface="Arial" panose="020B0604020202020204" pitchFamily="34" charset="0"/>
                <a:ea typeface="Times New Roman" panose="02020603050405020304" pitchFamily="18" charset="0"/>
              </a:rPr>
              <a:t>Discipline </a:t>
            </a:r>
            <a:endParaRPr lang="en-GB" sz="1400" dirty="0">
              <a:effectLst/>
              <a:latin typeface="Times New Roman" panose="02020603050405020304" pitchFamily="18" charset="0"/>
              <a:ea typeface="Times New Roman" panose="02020603050405020304" pitchFamily="18" charset="0"/>
            </a:endParaRPr>
          </a:p>
          <a:p>
            <a:r>
              <a:rPr lang="en-GB" sz="1400" u="none" strike="noStrike" dirty="0">
                <a:effectLst/>
                <a:latin typeface="Arial" panose="020B0604020202020204" pitchFamily="34" charset="0"/>
                <a:ea typeface="Times New Roman" panose="02020603050405020304" pitchFamily="18" charset="0"/>
              </a:rPr>
              <a:t> </a:t>
            </a:r>
            <a:endParaRPr lang="en-GB" sz="1400" dirty="0">
              <a:effectLst/>
              <a:latin typeface="Times New Roman" panose="02020603050405020304" pitchFamily="18" charset="0"/>
              <a:ea typeface="Times New Roman" panose="02020603050405020304" pitchFamily="18" charset="0"/>
            </a:endParaRPr>
          </a:p>
          <a:p>
            <a:r>
              <a:rPr lang="en-GB" sz="1400" dirty="0">
                <a:solidFill>
                  <a:srgbClr val="000000"/>
                </a:solidFill>
                <a:effectLst/>
                <a:latin typeface="Arial" panose="020B0604020202020204" pitchFamily="34" charset="0"/>
                <a:ea typeface="Times New Roman" panose="02020603050405020304" pitchFamily="18" charset="0"/>
              </a:rPr>
              <a:t>	With the season a mere three weeks old, we chalked up our fourth booking on Saturday. Whilst making allowances for “extenuating </a:t>
            </a:r>
            <a:r>
              <a:rPr lang="en-GB" sz="1400" dirty="0" err="1">
                <a:solidFill>
                  <a:srgbClr val="000000"/>
                </a:solidFill>
                <a:effectLst/>
                <a:latin typeface="Arial" panose="020B0604020202020204" pitchFamily="34" charset="0"/>
                <a:ea typeface="Times New Roman" panose="02020603050405020304" pitchFamily="18" charset="0"/>
              </a:rPr>
              <a:t>circumstancse</a:t>
            </a:r>
            <a:r>
              <a:rPr lang="en-GB" sz="1400" dirty="0">
                <a:solidFill>
                  <a:srgbClr val="000000"/>
                </a:solidFill>
                <a:effectLst/>
                <a:latin typeface="Arial" panose="020B0604020202020204" pitchFamily="34" charset="0"/>
                <a:ea typeface="Times New Roman" panose="02020603050405020304" pitchFamily="18" charset="0"/>
              </a:rPr>
              <a:t>,” this is far too many and, with fines at £7 a time, you surely have better ways of spending your money. </a:t>
            </a:r>
            <a:endParaRPr lang="en-GB" sz="1400" dirty="0">
              <a:effectLst/>
              <a:latin typeface="Times New Roman" panose="02020603050405020304" pitchFamily="18" charset="0"/>
              <a:ea typeface="Times New Roman" panose="02020603050405020304" pitchFamily="18" charset="0"/>
            </a:endParaRPr>
          </a:p>
          <a:p>
            <a:r>
              <a:rPr lang="en-GB" sz="1400" dirty="0">
                <a:effectLst/>
                <a:latin typeface="Arial" panose="020B0604020202020204" pitchFamily="34" charset="0"/>
                <a:ea typeface="Times New Roman" panose="02020603050405020304" pitchFamily="18" charset="0"/>
              </a:rPr>
              <a:t> </a:t>
            </a:r>
            <a:endParaRPr lang="en-GB" sz="1400" dirty="0">
              <a:effectLst/>
              <a:latin typeface="Times New Roman" panose="02020603050405020304" pitchFamily="18" charset="0"/>
              <a:ea typeface="Times New Roman" panose="02020603050405020304" pitchFamily="18" charset="0"/>
            </a:endParaRPr>
          </a:p>
          <a:p>
            <a:r>
              <a:rPr lang="en-GB" sz="1400" u="sng" dirty="0">
                <a:solidFill>
                  <a:srgbClr val="000000"/>
                </a:solidFill>
                <a:effectLst/>
                <a:latin typeface="Arial" panose="020B0604020202020204" pitchFamily="34" charset="0"/>
                <a:ea typeface="Times New Roman" panose="02020603050405020304" pitchFamily="18" charset="0"/>
              </a:rPr>
              <a:t>Bar staff required</a:t>
            </a:r>
            <a:endParaRPr lang="en-GB" sz="1400" dirty="0">
              <a:effectLst/>
              <a:latin typeface="Times New Roman" panose="02020603050405020304" pitchFamily="18" charset="0"/>
              <a:ea typeface="Times New Roman" panose="02020603050405020304" pitchFamily="18" charset="0"/>
            </a:endParaRPr>
          </a:p>
          <a:p>
            <a:r>
              <a:rPr lang="en-GB" sz="1400" u="none" strike="noStrike" dirty="0">
                <a:effectLst/>
                <a:latin typeface="Arial" panose="020B0604020202020204" pitchFamily="34" charset="0"/>
                <a:ea typeface="Times New Roman" panose="02020603050405020304" pitchFamily="18" charset="0"/>
              </a:rPr>
              <a:t> </a:t>
            </a:r>
            <a:endParaRPr lang="en-GB" sz="1400" dirty="0">
              <a:effectLst/>
              <a:latin typeface="Times New Roman" panose="02020603050405020304" pitchFamily="18" charset="0"/>
              <a:ea typeface="Times New Roman" panose="02020603050405020304" pitchFamily="18" charset="0"/>
            </a:endParaRPr>
          </a:p>
          <a:p>
            <a:r>
              <a:rPr lang="en-GB" sz="1400" dirty="0">
                <a:solidFill>
                  <a:srgbClr val="000000"/>
                </a:solidFill>
                <a:effectLst/>
                <a:latin typeface="Arial" panose="020B0604020202020204" pitchFamily="34" charset="0"/>
                <a:ea typeface="Times New Roman" panose="02020603050405020304" pitchFamily="18" charset="0"/>
              </a:rPr>
              <a:t>	The Bar Manager is still looking for bar staff, the main shifts that need to be covered being Friday and Saturday evenings, although there is also the opportunity for week day working. Interested parties should contact George Wing at the Club.</a:t>
            </a:r>
            <a:endParaRPr lang="en-GB" sz="1400" dirty="0">
              <a:effectLst/>
              <a:latin typeface="Times New Roman" panose="02020603050405020304" pitchFamily="18" charset="0"/>
              <a:ea typeface="Times New Roman" panose="02020603050405020304" pitchFamily="18" charset="0"/>
            </a:endParaRPr>
          </a:p>
          <a:p>
            <a:r>
              <a:rPr lang="en-GB" sz="1400" dirty="0">
                <a:effectLst/>
                <a:latin typeface="Arial" panose="020B0604020202020204" pitchFamily="34" charset="0"/>
                <a:ea typeface="Times New Roman" panose="02020603050405020304" pitchFamily="18" charset="0"/>
              </a:rPr>
              <a:t> </a:t>
            </a:r>
            <a:endParaRPr lang="en-GB" sz="1400" dirty="0">
              <a:effectLst/>
              <a:latin typeface="Times New Roman" panose="02020603050405020304" pitchFamily="18" charset="0"/>
              <a:ea typeface="Times New Roman" panose="02020603050405020304" pitchFamily="18" charset="0"/>
            </a:endParaRPr>
          </a:p>
          <a:p>
            <a:r>
              <a:rPr lang="en-GB" sz="1400" u="sng" dirty="0">
                <a:solidFill>
                  <a:srgbClr val="000000"/>
                </a:solidFill>
                <a:effectLst/>
                <a:latin typeface="Arial" panose="020B0604020202020204" pitchFamily="34" charset="0"/>
                <a:ea typeface="Times New Roman" panose="02020603050405020304" pitchFamily="18" charset="0"/>
              </a:rPr>
              <a:t>Teas</a:t>
            </a:r>
            <a:endParaRPr lang="en-GB" sz="1400" dirty="0">
              <a:effectLst/>
              <a:latin typeface="Times New Roman" panose="02020603050405020304" pitchFamily="18" charset="0"/>
              <a:ea typeface="Times New Roman" panose="02020603050405020304" pitchFamily="18" charset="0"/>
            </a:endParaRPr>
          </a:p>
          <a:p>
            <a:r>
              <a:rPr lang="en-GB" sz="1400" u="none" strike="noStrike" dirty="0">
                <a:effectLst/>
                <a:latin typeface="Arial" panose="020B0604020202020204" pitchFamily="34" charset="0"/>
                <a:ea typeface="Times New Roman" panose="02020603050405020304" pitchFamily="18" charset="0"/>
              </a:rPr>
              <a:t> </a:t>
            </a:r>
            <a:endParaRPr lang="en-GB" sz="1400" dirty="0">
              <a:effectLst/>
              <a:latin typeface="Times New Roman" panose="02020603050405020304" pitchFamily="18" charset="0"/>
              <a:ea typeface="Times New Roman" panose="02020603050405020304" pitchFamily="18" charset="0"/>
            </a:endParaRPr>
          </a:p>
          <a:p>
            <a:r>
              <a:rPr lang="en-GB" sz="1400" dirty="0">
                <a:solidFill>
                  <a:srgbClr val="000000"/>
                </a:solidFill>
                <a:effectLst/>
                <a:latin typeface="Arial" panose="020B0604020202020204" pitchFamily="34" charset="0"/>
                <a:ea typeface="Times New Roman" panose="02020603050405020304" pitchFamily="18" charset="0"/>
              </a:rPr>
              <a:t>	A  tea person is required for Saturday afternoons to feed a hoard of muddy footballers, short on patience and often displaying a limited knowledge of the English language – the footballers, that is, not the tea person. Put like that, it does not sound a very attractive proposition but someone has to do it!, Again, those interested should speak to George Wing. </a:t>
            </a:r>
            <a:endParaRPr lang="en-GB"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03951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BC6836-056E-AF81-6352-38559BD3D4F6}"/>
              </a:ext>
            </a:extLst>
          </p:cNvPr>
          <p:cNvSpPr txBox="1"/>
          <p:nvPr/>
        </p:nvSpPr>
        <p:spPr>
          <a:xfrm>
            <a:off x="529839" y="1"/>
            <a:ext cx="10434415" cy="4708981"/>
          </a:xfrm>
          <a:prstGeom prst="rect">
            <a:avLst/>
          </a:prstGeom>
          <a:noFill/>
        </p:spPr>
        <p:txBody>
          <a:bodyPr wrap="square">
            <a:spAutoFit/>
          </a:bodyPr>
          <a:lstStyle/>
          <a:p>
            <a:r>
              <a:rPr lang="en-GB" sz="2000" u="sng" dirty="0">
                <a:solidFill>
                  <a:srgbClr val="000000"/>
                </a:solidFill>
                <a:effectLst/>
                <a:latin typeface="Arial" panose="020B0604020202020204" pitchFamily="34" charset="0"/>
                <a:ea typeface="Times New Roman" panose="02020603050405020304" pitchFamily="18" charset="0"/>
              </a:rPr>
              <a:t>ROOM FOR IMPROVEMENT        Old Hamptonians    2       2</a:t>
            </a:r>
            <a:r>
              <a:rPr lang="en-GB" sz="2000" u="sng" baseline="30000" dirty="0">
                <a:solidFill>
                  <a:srgbClr val="000000"/>
                </a:solidFill>
                <a:effectLst/>
                <a:latin typeface="Arial" panose="020B0604020202020204" pitchFamily="34" charset="0"/>
                <a:ea typeface="Times New Roman" panose="02020603050405020304" pitchFamily="18" charset="0"/>
              </a:rPr>
              <a:t>nd</a:t>
            </a:r>
            <a:r>
              <a:rPr lang="en-GB" sz="2000" u="sng" dirty="0">
                <a:solidFill>
                  <a:srgbClr val="000000"/>
                </a:solidFill>
                <a:effectLst/>
                <a:latin typeface="Arial" panose="020B0604020202020204" pitchFamily="34" charset="0"/>
                <a:ea typeface="Times New Roman" panose="02020603050405020304" pitchFamily="18" charset="0"/>
              </a:rPr>
              <a:t>  </a:t>
            </a:r>
            <a:r>
              <a:rPr lang="en-GB" sz="2000" u="sng" dirty="0" err="1">
                <a:solidFill>
                  <a:srgbClr val="000000"/>
                </a:solidFill>
                <a:effectLst/>
                <a:latin typeface="Arial" panose="020B0604020202020204" pitchFamily="34" charset="0"/>
                <a:ea typeface="Times New Roman" panose="02020603050405020304" pitchFamily="18" charset="0"/>
              </a:rPr>
              <a:t>Xl</a:t>
            </a:r>
            <a:r>
              <a:rPr lang="en-GB" sz="2000" u="sng" dirty="0">
                <a:solidFill>
                  <a:srgbClr val="000000"/>
                </a:solidFill>
                <a:effectLst/>
                <a:latin typeface="Arial" panose="020B0604020202020204" pitchFamily="34" charset="0"/>
                <a:ea typeface="Times New Roman" panose="02020603050405020304" pitchFamily="18" charset="0"/>
              </a:rPr>
              <a:t>   0 </a:t>
            </a:r>
            <a:endParaRPr lang="en-GB" sz="2000" dirty="0">
              <a:effectLst/>
              <a:latin typeface="Times New Roman" panose="02020603050405020304" pitchFamily="18" charset="0"/>
              <a:ea typeface="Times New Roman" panose="02020603050405020304" pitchFamily="18" charset="0"/>
            </a:endParaRPr>
          </a:p>
          <a:p>
            <a:r>
              <a:rPr lang="en-GB" sz="2000" u="none" strike="noStrike" dirty="0">
                <a:effectLst/>
                <a:latin typeface="Arial" panose="020B060402020202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p>
            <a:r>
              <a:rPr lang="en-GB" sz="2000" dirty="0">
                <a:solidFill>
                  <a:srgbClr val="000000"/>
                </a:solidFill>
                <a:effectLst/>
                <a:latin typeface="Arial" panose="020B0604020202020204" pitchFamily="34" charset="0"/>
                <a:ea typeface="Times New Roman" panose="02020603050405020304" pitchFamily="18" charset="0"/>
              </a:rPr>
              <a:t>	 The first 20 minutes of this game saw some uninspiring attacking from both sides competently dealt with by both defences. Hamptonians took the lead when their unmarked striker gave Steve Donnelly, the 2’s keeper, no chance, after which we came under sustained pressure for ten minutes, culminating in the home side’s second goal from a player whose off the ball run had not been thwarted. </a:t>
            </a:r>
            <a:endParaRPr lang="en-GB" sz="2000" dirty="0">
              <a:effectLst/>
              <a:latin typeface="Times New Roman" panose="02020603050405020304" pitchFamily="18" charset="0"/>
              <a:ea typeface="Times New Roman" panose="02020603050405020304" pitchFamily="18" charset="0"/>
            </a:endParaRPr>
          </a:p>
          <a:p>
            <a:r>
              <a:rPr lang="en-GB" sz="2000" dirty="0">
                <a:solidFill>
                  <a:srgbClr val="000000"/>
                </a:solidFill>
                <a:effectLst/>
                <a:latin typeface="Arial" panose="020B0604020202020204" pitchFamily="34" charset="0"/>
                <a:ea typeface="Times New Roman" panose="02020603050405020304" pitchFamily="18" charset="0"/>
              </a:rPr>
              <a:t>	In the second half there was some improvement in the quality of football played, but neither goal-keeper was seriously tested. From a spectator’s point of view, the 2</a:t>
            </a:r>
            <a:r>
              <a:rPr lang="en-GB" sz="2000" baseline="30000" dirty="0">
                <a:solidFill>
                  <a:srgbClr val="000000"/>
                </a:solidFill>
                <a:effectLst/>
                <a:latin typeface="Arial" panose="020B0604020202020204" pitchFamily="34" charset="0"/>
                <a:ea typeface="Times New Roman" panose="02020603050405020304" pitchFamily="18" charset="0"/>
              </a:rPr>
              <a:t>nd</a:t>
            </a:r>
            <a:r>
              <a:rPr lang="en-GB" sz="2000" dirty="0">
                <a:solidFill>
                  <a:srgbClr val="000000"/>
                </a:solidFill>
                <a:effectLst/>
                <a:latin typeface="Arial" panose="020B0604020202020204" pitchFamily="34" charset="0"/>
                <a:ea typeface="Times New Roman" panose="02020603050405020304" pitchFamily="18" charset="0"/>
              </a:rPr>
              <a:t> </a:t>
            </a:r>
            <a:r>
              <a:rPr lang="en-GB" sz="2000" dirty="0" err="1">
                <a:solidFill>
                  <a:srgbClr val="000000"/>
                </a:solidFill>
                <a:effectLst/>
                <a:latin typeface="Arial" panose="020B0604020202020204" pitchFamily="34" charset="0"/>
                <a:ea typeface="Times New Roman" panose="02020603050405020304" pitchFamily="18" charset="0"/>
              </a:rPr>
              <a:t>Xl</a:t>
            </a:r>
            <a:r>
              <a:rPr lang="en-GB" sz="2000" dirty="0">
                <a:solidFill>
                  <a:srgbClr val="000000"/>
                </a:solidFill>
                <a:effectLst/>
                <a:latin typeface="Arial" panose="020B0604020202020204" pitchFamily="34" charset="0"/>
                <a:ea typeface="Times New Roman" panose="02020603050405020304" pitchFamily="18" charset="0"/>
              </a:rPr>
              <a:t> looked like a side capable of playing much better than they did in this game. There were flashes of individual skill from a number of players but the team as a whole rarely looked in control of the game and a 0-2 defeat was a fair reflection of the opposition on the day, but the Hamptonian side looked far from unbeatable and a reversal of this result is a realistic aim for the return fixture. 					Tony Reid </a:t>
            </a:r>
            <a:endParaRPr lang="en-GB" sz="2000" dirty="0">
              <a:effectLst/>
              <a:latin typeface="Times New Roman" panose="02020603050405020304" pitchFamily="18" charset="0"/>
              <a:ea typeface="Times New Roman" panose="02020603050405020304" pitchFamily="18" charset="0"/>
            </a:endParaRPr>
          </a:p>
          <a:p>
            <a:r>
              <a:rPr lang="en-GB" sz="2000" dirty="0">
                <a:solidFill>
                  <a:srgbClr val="000000"/>
                </a:solidFill>
                <a:effectLst/>
                <a:latin typeface="Arial" panose="020B0604020202020204" pitchFamily="34" charset="0"/>
                <a:ea typeface="Times New Roman" panose="02020603050405020304" pitchFamily="18" charset="0"/>
              </a:rPr>
              <a:t>Donnelly Roe Goddard </a:t>
            </a:r>
            <a:r>
              <a:rPr lang="en-GB" sz="2000" dirty="0" err="1">
                <a:solidFill>
                  <a:srgbClr val="000000"/>
                </a:solidFill>
                <a:effectLst/>
                <a:latin typeface="Arial" panose="020B0604020202020204" pitchFamily="34" charset="0"/>
                <a:ea typeface="Times New Roman" panose="02020603050405020304" pitchFamily="18" charset="0"/>
              </a:rPr>
              <a:t>Scriminger</a:t>
            </a:r>
            <a:r>
              <a:rPr lang="en-GB" sz="2000" dirty="0">
                <a:solidFill>
                  <a:srgbClr val="000000"/>
                </a:solidFill>
                <a:effectLst/>
                <a:latin typeface="Arial" panose="020B0604020202020204" pitchFamily="34" charset="0"/>
                <a:ea typeface="Times New Roman" panose="02020603050405020304" pitchFamily="18" charset="0"/>
              </a:rPr>
              <a:t> </a:t>
            </a:r>
            <a:r>
              <a:rPr lang="en-GB" sz="2000" dirty="0" err="1">
                <a:solidFill>
                  <a:srgbClr val="000000"/>
                </a:solidFill>
                <a:effectLst/>
                <a:latin typeface="Arial" panose="020B0604020202020204" pitchFamily="34" charset="0"/>
                <a:ea typeface="Times New Roman" panose="02020603050405020304" pitchFamily="18" charset="0"/>
              </a:rPr>
              <a:t>Saraga</a:t>
            </a:r>
            <a:r>
              <a:rPr lang="en-GB" sz="2000" dirty="0">
                <a:solidFill>
                  <a:srgbClr val="000000"/>
                </a:solidFill>
                <a:effectLst/>
                <a:latin typeface="Arial" panose="020B0604020202020204" pitchFamily="34" charset="0"/>
                <a:ea typeface="Times New Roman" panose="02020603050405020304" pitchFamily="18" charset="0"/>
              </a:rPr>
              <a:t> Pullen Burgess Hickey </a:t>
            </a:r>
            <a:r>
              <a:rPr lang="en-GB" sz="2000" dirty="0" err="1">
                <a:solidFill>
                  <a:srgbClr val="000000"/>
                </a:solidFill>
                <a:effectLst/>
                <a:latin typeface="Arial" panose="020B0604020202020204" pitchFamily="34" charset="0"/>
                <a:ea typeface="Times New Roman" panose="02020603050405020304" pitchFamily="18" charset="0"/>
              </a:rPr>
              <a:t>Smart.M</a:t>
            </a:r>
            <a:r>
              <a:rPr lang="en-GB" sz="2000" dirty="0">
                <a:solidFill>
                  <a:srgbClr val="000000"/>
                </a:solidFill>
                <a:effectLst/>
                <a:latin typeface="Arial" panose="020B0604020202020204" pitchFamily="34" charset="0"/>
                <a:ea typeface="Times New Roman" panose="02020603050405020304" pitchFamily="18" charset="0"/>
              </a:rPr>
              <a:t> Holmes ‘Jamie’ </a:t>
            </a:r>
            <a:endParaRPr lang="en-GB"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992392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BC1A8D-E693-4704-8E11-5AAB4B40BAEF}"/>
              </a:ext>
            </a:extLst>
          </p:cNvPr>
          <p:cNvSpPr>
            <a:spLocks noGrp="1"/>
          </p:cNvSpPr>
          <p:nvPr>
            <p:ph type="ctrTitle"/>
          </p:nvPr>
        </p:nvSpPr>
        <p:spPr/>
        <p:txBody>
          <a:bodyPr rtlCol="0">
            <a:normAutofit fontScale="90000"/>
          </a:bodyPr>
          <a:lstStyle/>
          <a:p>
            <a:pPr rtl="0"/>
            <a:r>
              <a:rPr lang="en-US" dirty="0"/>
              <a:t>ALL OUR YESTERDAYS - 50 YEARS AGO</a:t>
            </a:r>
          </a:p>
        </p:txBody>
      </p:sp>
      <p:sp>
        <p:nvSpPr>
          <p:cNvPr id="5" name="Subtitle 4">
            <a:extLst>
              <a:ext uri="{FF2B5EF4-FFF2-40B4-BE49-F238E27FC236}">
                <a16:creationId xmlns:a16="http://schemas.microsoft.com/office/drawing/2014/main" id="{18F92ECC-81D7-46DF-AF27-3388655CE442}"/>
              </a:ext>
            </a:extLst>
          </p:cNvPr>
          <p:cNvSpPr>
            <a:spLocks noGrp="1"/>
          </p:cNvSpPr>
          <p:nvPr>
            <p:ph type="subTitle" idx="1"/>
          </p:nvPr>
        </p:nvSpPr>
        <p:spPr/>
        <p:txBody>
          <a:bodyPr rtlCol="0"/>
          <a:lstStyle/>
          <a:p>
            <a:r>
              <a:rPr lang="en-GB" sz="1800" dirty="0"/>
              <a:t>Classified Results </a:t>
            </a:r>
          </a:p>
        </p:txBody>
      </p:sp>
      <p:sp>
        <p:nvSpPr>
          <p:cNvPr id="12" name="Slide Number Placeholder 11">
            <a:extLst>
              <a:ext uri="{FF2B5EF4-FFF2-40B4-BE49-F238E27FC236}">
                <a16:creationId xmlns:a16="http://schemas.microsoft.com/office/drawing/2014/main" id="{B5E4C005-CB50-4CBB-83F0-3393A7AC6211}"/>
              </a:ext>
            </a:extLst>
          </p:cNvPr>
          <p:cNvSpPr>
            <a:spLocks noGrp="1"/>
          </p:cNvSpPr>
          <p:nvPr>
            <p:ph type="sldNum" sz="quarter" idx="12"/>
          </p:nvPr>
        </p:nvSpPr>
        <p:spPr/>
        <p:txBody>
          <a:bodyPr rtlCol="0"/>
          <a:lstStyle/>
          <a:p>
            <a:pPr rtl="0"/>
            <a:fld id="{D495E168-DA5E-4888-8D8A-92B118324C14}" type="slidenum">
              <a:rPr lang="en-GB" smtClean="0"/>
              <a:pPr rtl="0"/>
              <a:t>28</a:t>
            </a:fld>
            <a:endParaRPr lang="en-GB"/>
          </a:p>
        </p:txBody>
      </p:sp>
      <p:pic>
        <p:nvPicPr>
          <p:cNvPr id="3" name="Picture 2"/>
          <p:cNvPicPr>
            <a:picLocks noChangeAspect="1"/>
          </p:cNvPicPr>
          <p:nvPr/>
        </p:nvPicPr>
        <p:blipFill>
          <a:blip r:embed="rId3"/>
          <a:stretch>
            <a:fillRect/>
          </a:stretch>
        </p:blipFill>
        <p:spPr>
          <a:xfrm>
            <a:off x="6311900" y="1797792"/>
            <a:ext cx="5144511" cy="4105410"/>
          </a:xfrm>
          <a:prstGeom prst="rect">
            <a:avLst/>
          </a:prstGeom>
        </p:spPr>
      </p:pic>
      <p:sp>
        <p:nvSpPr>
          <p:cNvPr id="18" name="Rectangle 4">
            <a:extLst>
              <a:ext uri="{FF2B5EF4-FFF2-40B4-BE49-F238E27FC236}">
                <a16:creationId xmlns:a16="http://schemas.microsoft.com/office/drawing/2014/main" id="{7A86DA03-D7B0-7EB1-22FE-189FC4D38754}"/>
              </a:ext>
            </a:extLst>
          </p:cNvPr>
          <p:cNvSpPr>
            <a:spLocks noChangeArrowheads="1"/>
          </p:cNvSpPr>
          <p:nvPr/>
        </p:nvSpPr>
        <p:spPr bwMode="auto">
          <a:xfrm>
            <a:off x="-2312647" y="3033763"/>
            <a:ext cx="9914326" cy="57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1">
            <a:extLst>
              <a:ext uri="{FF2B5EF4-FFF2-40B4-BE49-F238E27FC236}">
                <a16:creationId xmlns:a16="http://schemas.microsoft.com/office/drawing/2014/main" id="{92432F34-CF56-A8A1-75C2-2B30166D7FB3}"/>
              </a:ext>
            </a:extLst>
          </p:cNvPr>
          <p:cNvSpPr>
            <a:spLocks noChangeArrowheads="1"/>
          </p:cNvSpPr>
          <p:nvPr/>
        </p:nvSpPr>
        <p:spPr bwMode="auto">
          <a:xfrm>
            <a:off x="-2490075" y="2882266"/>
            <a:ext cx="11243548" cy="608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1">
            <a:extLst>
              <a:ext uri="{FF2B5EF4-FFF2-40B4-BE49-F238E27FC236}">
                <a16:creationId xmlns:a16="http://schemas.microsoft.com/office/drawing/2014/main" id="{3A50B1DC-0649-EAAE-D3DC-BB7EFA9BE9F0}"/>
              </a:ext>
            </a:extLst>
          </p:cNvPr>
          <p:cNvSpPr>
            <a:spLocks noChangeArrowheads="1"/>
          </p:cNvSpPr>
          <p:nvPr/>
        </p:nvSpPr>
        <p:spPr bwMode="auto">
          <a:xfrm>
            <a:off x="-2641864" y="3036833"/>
            <a:ext cx="11243554" cy="1003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1">
            <a:extLst>
              <a:ext uri="{FF2B5EF4-FFF2-40B4-BE49-F238E27FC236}">
                <a16:creationId xmlns:a16="http://schemas.microsoft.com/office/drawing/2014/main" id="{08A7D5AA-DC1E-988C-6CC3-EABC55B0FEA1}"/>
              </a:ext>
            </a:extLst>
          </p:cNvPr>
          <p:cNvSpPr>
            <a:spLocks noChangeArrowheads="1"/>
          </p:cNvSpPr>
          <p:nvPr/>
        </p:nvSpPr>
        <p:spPr bwMode="auto">
          <a:xfrm>
            <a:off x="-2312649" y="2882329"/>
            <a:ext cx="10580756" cy="520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1">
            <a:extLst>
              <a:ext uri="{FF2B5EF4-FFF2-40B4-BE49-F238E27FC236}">
                <a16:creationId xmlns:a16="http://schemas.microsoft.com/office/drawing/2014/main" id="{C3D5A580-B6BE-06E4-A948-EAA06AF537A6}"/>
              </a:ext>
            </a:extLst>
          </p:cNvPr>
          <p:cNvSpPr>
            <a:spLocks noChangeArrowheads="1"/>
          </p:cNvSpPr>
          <p:nvPr/>
        </p:nvSpPr>
        <p:spPr bwMode="auto">
          <a:xfrm>
            <a:off x="-2382367" y="3157455"/>
            <a:ext cx="1145820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1">
            <a:extLst>
              <a:ext uri="{FF2B5EF4-FFF2-40B4-BE49-F238E27FC236}">
                <a16:creationId xmlns:a16="http://schemas.microsoft.com/office/drawing/2014/main" id="{D8666BF1-18D3-CDFD-661E-87FB90246C2F}"/>
              </a:ext>
            </a:extLst>
          </p:cNvPr>
          <p:cNvSpPr>
            <a:spLocks noChangeArrowheads="1"/>
          </p:cNvSpPr>
          <p:nvPr/>
        </p:nvSpPr>
        <p:spPr bwMode="auto">
          <a:xfrm>
            <a:off x="-3275576" y="2925877"/>
            <a:ext cx="9587473" cy="6253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3" name="Rectangle 1">
            <a:extLst>
              <a:ext uri="{FF2B5EF4-FFF2-40B4-BE49-F238E27FC236}">
                <a16:creationId xmlns:a16="http://schemas.microsoft.com/office/drawing/2014/main" id="{F202981F-A974-E270-E46B-FDDB60B87943}"/>
              </a:ext>
            </a:extLst>
          </p:cNvPr>
          <p:cNvSpPr>
            <a:spLocks noChangeArrowheads="1"/>
          </p:cNvSpPr>
          <p:nvPr/>
        </p:nvSpPr>
        <p:spPr bwMode="auto">
          <a:xfrm>
            <a:off x="-2460735" y="3010722"/>
            <a:ext cx="11614940" cy="675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5" name="Rectangle 1">
            <a:extLst>
              <a:ext uri="{FF2B5EF4-FFF2-40B4-BE49-F238E27FC236}">
                <a16:creationId xmlns:a16="http://schemas.microsoft.com/office/drawing/2014/main" id="{2A2AB863-6025-53BA-8E8A-D82563D51763}"/>
              </a:ext>
            </a:extLst>
          </p:cNvPr>
          <p:cNvSpPr>
            <a:spLocks noChangeArrowheads="1"/>
          </p:cNvSpPr>
          <p:nvPr/>
        </p:nvSpPr>
        <p:spPr bwMode="auto">
          <a:xfrm>
            <a:off x="2705546" y="3229932"/>
            <a:ext cx="6706743" cy="489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Rectangle 1">
            <a:extLst>
              <a:ext uri="{FF2B5EF4-FFF2-40B4-BE49-F238E27FC236}">
                <a16:creationId xmlns:a16="http://schemas.microsoft.com/office/drawing/2014/main" id="{0D2A449C-BF46-863B-F54C-CD699A2C50BD}"/>
              </a:ext>
            </a:extLst>
          </p:cNvPr>
          <p:cNvSpPr>
            <a:spLocks noChangeArrowheads="1"/>
          </p:cNvSpPr>
          <p:nvPr/>
        </p:nvSpPr>
        <p:spPr bwMode="auto">
          <a:xfrm>
            <a:off x="-2505909" y="3102632"/>
            <a:ext cx="11660117" cy="558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7" name="Table 6">
            <a:extLst>
              <a:ext uri="{FF2B5EF4-FFF2-40B4-BE49-F238E27FC236}">
                <a16:creationId xmlns:a16="http://schemas.microsoft.com/office/drawing/2014/main" id="{D6625562-1189-C789-57CE-EAA19CDF7E5E}"/>
              </a:ext>
            </a:extLst>
          </p:cNvPr>
          <p:cNvGraphicFramePr>
            <a:graphicFrameLocks noGrp="1"/>
          </p:cNvGraphicFramePr>
          <p:nvPr>
            <p:extLst>
              <p:ext uri="{D42A27DB-BD31-4B8C-83A1-F6EECF244321}">
                <p14:modId xmlns:p14="http://schemas.microsoft.com/office/powerpoint/2010/main" val="2515367174"/>
              </p:ext>
            </p:extLst>
          </p:nvPr>
        </p:nvGraphicFramePr>
        <p:xfrm>
          <a:off x="367863" y="2452534"/>
          <a:ext cx="5685954" cy="2564755"/>
        </p:xfrm>
        <a:graphic>
          <a:graphicData uri="http://schemas.openxmlformats.org/drawingml/2006/table">
            <a:tbl>
              <a:tblPr firstRow="1" firstCol="1" bandRow="1">
                <a:tableStyleId>{3B4B98B0-60AC-42C2-AFA5-B58CD77FA1E5}</a:tableStyleId>
              </a:tblPr>
              <a:tblGrid>
                <a:gridCol w="1400868">
                  <a:extLst>
                    <a:ext uri="{9D8B030D-6E8A-4147-A177-3AD203B41FA5}">
                      <a16:colId xmlns:a16="http://schemas.microsoft.com/office/drawing/2014/main" val="3301017116"/>
                    </a:ext>
                  </a:extLst>
                </a:gridCol>
                <a:gridCol w="288357">
                  <a:extLst>
                    <a:ext uri="{9D8B030D-6E8A-4147-A177-3AD203B41FA5}">
                      <a16:colId xmlns:a16="http://schemas.microsoft.com/office/drawing/2014/main" val="175567195"/>
                    </a:ext>
                  </a:extLst>
                </a:gridCol>
                <a:gridCol w="1710657">
                  <a:extLst>
                    <a:ext uri="{9D8B030D-6E8A-4147-A177-3AD203B41FA5}">
                      <a16:colId xmlns:a16="http://schemas.microsoft.com/office/drawing/2014/main" val="854061686"/>
                    </a:ext>
                  </a:extLst>
                </a:gridCol>
                <a:gridCol w="298099">
                  <a:extLst>
                    <a:ext uri="{9D8B030D-6E8A-4147-A177-3AD203B41FA5}">
                      <a16:colId xmlns:a16="http://schemas.microsoft.com/office/drawing/2014/main" val="1013089962"/>
                    </a:ext>
                  </a:extLst>
                </a:gridCol>
                <a:gridCol w="1987973">
                  <a:extLst>
                    <a:ext uri="{9D8B030D-6E8A-4147-A177-3AD203B41FA5}">
                      <a16:colId xmlns:a16="http://schemas.microsoft.com/office/drawing/2014/main" val="394822810"/>
                    </a:ext>
                  </a:extLst>
                </a:gridCol>
              </a:tblGrid>
              <a:tr h="211592">
                <a:tc gridSpan="5">
                  <a:txBody>
                    <a:bodyPr/>
                    <a:lstStyle/>
                    <a:p>
                      <a:r>
                        <a:rPr lang="en-US" sz="1100">
                          <a:effectLst/>
                        </a:rPr>
                        <a:t>Classified Results,  October  11</a:t>
                      </a:r>
                      <a:r>
                        <a:rPr lang="en-US" sz="1100" baseline="30000">
                          <a:effectLst/>
                        </a:rPr>
                        <a:t>th</a:t>
                      </a:r>
                      <a:r>
                        <a:rPr lang="en-US" sz="1100">
                          <a:effectLst/>
                        </a:rPr>
                        <a:t>  1975</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58320921"/>
                  </a:ext>
                </a:extLst>
              </a:tr>
              <a:tr h="423186">
                <a:tc>
                  <a:txBody>
                    <a:bodyPr/>
                    <a:lstStyle/>
                    <a:p>
                      <a:r>
                        <a:rPr lang="en-US" sz="1100">
                          <a:effectLst/>
                        </a:rPr>
                        <a:t>1</a:t>
                      </a:r>
                      <a:r>
                        <a:rPr lang="en-US" sz="1100" baseline="30000">
                          <a:effectLst/>
                        </a:rPr>
                        <a:t>st</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4</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Old Libertians</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2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(Jim) Matthews (2), (John) Matthews, Montgomery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67036086"/>
                  </a:ext>
                </a:extLst>
              </a:tr>
              <a:tr h="275711">
                <a:tc>
                  <a:txBody>
                    <a:bodyPr/>
                    <a:lstStyle/>
                    <a:p>
                      <a:r>
                        <a:rPr lang="en-US" sz="1100">
                          <a:effectLst/>
                        </a:rPr>
                        <a:t>2</a:t>
                      </a:r>
                      <a:r>
                        <a:rPr lang="en-US" sz="1100" baseline="30000">
                          <a:effectLst/>
                        </a:rPr>
                        <a:t>nd</a:t>
                      </a:r>
                      <a:r>
                        <a:rPr lang="en-US" sz="1100">
                          <a:effectLst/>
                        </a:rPr>
                        <a:t> Xl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1</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Old Parmiterians</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5</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Cowell.C</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02500996"/>
                  </a:ext>
                </a:extLst>
              </a:tr>
              <a:tr h="275711">
                <a:tc>
                  <a:txBody>
                    <a:bodyPr/>
                    <a:lstStyle/>
                    <a:p>
                      <a:r>
                        <a:rPr lang="en-US" sz="1100">
                          <a:effectLst/>
                        </a:rPr>
                        <a:t>Old Actonians</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3</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3</a:t>
                      </a:r>
                      <a:r>
                        <a:rPr lang="en-US" sz="1100" baseline="30000">
                          <a:effectLst/>
                        </a:rPr>
                        <a:t>rd</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1</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Howell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77066720"/>
                  </a:ext>
                </a:extLst>
              </a:tr>
              <a:tr h="275711">
                <a:tc>
                  <a:txBody>
                    <a:bodyPr/>
                    <a:lstStyle/>
                    <a:p>
                      <a:r>
                        <a:rPr lang="en-US" sz="1100">
                          <a:effectLst/>
                        </a:rPr>
                        <a:t>Brent</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1</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4</a:t>
                      </a:r>
                      <a:r>
                        <a:rPr lang="en-US" sz="1100" baseline="30000">
                          <a:effectLst/>
                        </a:rPr>
                        <a:t>th</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1</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Houghton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43433189"/>
                  </a:ext>
                </a:extLst>
              </a:tr>
              <a:tr h="275711">
                <a:tc>
                  <a:txBody>
                    <a:bodyPr/>
                    <a:lstStyle/>
                    <a:p>
                      <a:r>
                        <a:rPr lang="en-US" sz="1100">
                          <a:effectLst/>
                        </a:rPr>
                        <a:t>5</a:t>
                      </a:r>
                      <a:r>
                        <a:rPr lang="en-US" sz="1100" baseline="30000">
                          <a:effectLst/>
                        </a:rPr>
                        <a:t>th</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1</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Southgate County</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1</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Hough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67897540"/>
                  </a:ext>
                </a:extLst>
              </a:tr>
              <a:tr h="275711">
                <a:tc>
                  <a:txBody>
                    <a:bodyPr/>
                    <a:lstStyle/>
                    <a:p>
                      <a:r>
                        <a:rPr lang="en-US" sz="1100">
                          <a:effectLst/>
                        </a:rPr>
                        <a:t>Old Monovians</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7</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6</a:t>
                      </a:r>
                      <a:r>
                        <a:rPr lang="en-US" sz="1100" baseline="30000">
                          <a:effectLst/>
                        </a:rPr>
                        <a:t>th</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0</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08187152"/>
                  </a:ext>
                </a:extLst>
              </a:tr>
              <a:tr h="275711">
                <a:tc>
                  <a:txBody>
                    <a:bodyPr/>
                    <a:lstStyle/>
                    <a:p>
                      <a:r>
                        <a:rPr lang="en-US" sz="1100">
                          <a:effectLst/>
                        </a:rPr>
                        <a:t>7</a:t>
                      </a:r>
                      <a:r>
                        <a:rPr lang="en-US" sz="1100" baseline="30000">
                          <a:effectLst/>
                        </a:rPr>
                        <a:t>th</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0</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Coutts Bank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1</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64266904"/>
                  </a:ext>
                </a:extLst>
              </a:tr>
              <a:tr h="275711">
                <a:tc>
                  <a:txBody>
                    <a:bodyPr/>
                    <a:lstStyle/>
                    <a:p>
                      <a:r>
                        <a:rPr lang="en-US" sz="1100">
                          <a:effectLst/>
                        </a:rPr>
                        <a:t>Palace</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3</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Grimsby</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0</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dirty="0">
                          <a:effectLst/>
                        </a:rPr>
                        <a:t>Evans, Kemp, Swindlehurst </a:t>
                      </a:r>
                      <a:endParaRPr lang="en-GB"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7414740"/>
                  </a:ext>
                </a:extLst>
              </a:tr>
            </a:tbl>
          </a:graphicData>
        </a:graphic>
      </p:graphicFrame>
    </p:spTree>
    <p:extLst>
      <p:ext uri="{BB962C8B-B14F-4D97-AF65-F5344CB8AC3E}">
        <p14:creationId xmlns:p14="http://schemas.microsoft.com/office/powerpoint/2010/main" val="27204129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47146" y="536028"/>
            <a:ext cx="11352326" cy="6190593"/>
          </a:xfrm>
        </p:spPr>
        <p:txBody>
          <a:bodyPr/>
          <a:lstStyle/>
          <a:p>
            <a:r>
              <a:rPr lang="en-GB" sz="13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1</a:t>
            </a:r>
            <a:r>
              <a:rPr lang="en-GB" sz="1300" u="sng"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ST</a:t>
            </a:r>
            <a:r>
              <a:rPr lang="en-GB" sz="13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300" u="sng"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3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MAKE PROGRESS IN LEAGUE  CUP    1</a:t>
            </a:r>
            <a:r>
              <a:rPr lang="en-GB" sz="1300" u="sng"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st</a:t>
            </a:r>
            <a:r>
              <a:rPr lang="en-GB" sz="13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300" u="sng"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3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4   Old </a:t>
            </a:r>
            <a:r>
              <a:rPr lang="en-GB" sz="1300" u="sng"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Libertians</a:t>
            </a:r>
            <a:r>
              <a:rPr lang="en-GB" sz="13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2</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300" u="none" strike="noStrike"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The 1</a:t>
            </a:r>
            <a:r>
              <a:rPr lang="en-GB" sz="1300"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st</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3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intended to put out an unchanged side for this League Cup game but, during the week, Mick Pilgrim and Martin Ellison pulled out with sprained ankles. John Pugh and Lee Montgomery stood in, both played well enough, and the rest of the side adjusted quickly to the new players.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The first 15 minutes were scrappy, with both sides going close but neither managing to score nor settle into a rhythm, but it was the 1</a:t>
            </a:r>
            <a:r>
              <a:rPr lang="en-GB" sz="1300"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st</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3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who scored first when Terry Adams found </a:t>
            </a:r>
            <a:r>
              <a:rPr lang="en-GB" sz="1300" b="1"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JIM MATTHEWS </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on the edge of the area, and he turned and hit a right foot shot into the top left-hand corner. The 1s continued to press and were almost rewarded when Dave Bartlett latched on to a defender’s error, tried to lob the goalkeeper and, in doing so, badly twisted his knee and had to leave the field.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Even with ten men the 1</a:t>
            </a:r>
            <a:r>
              <a:rPr lang="en-GB" sz="1300"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st</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3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continued to attack, and </a:t>
            </a:r>
            <a:r>
              <a:rPr lang="en-GB" sz="1300" b="1"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LEE MONTGOMERY </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scored with a well- placed shot, left footed to the ‘keeper’s left, about ten minutes before the interval.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After the break Dave was still unable to continue so we had to fight on with ten, and the extra man eventually reaped dividends for </a:t>
            </a:r>
            <a:r>
              <a:rPr lang="en-GB" sz="13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Libertians</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for, in a ten-minute spell they scored twice, and only a great save by Rod Hall prevented them from taking the lead.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pPr indent="457200"/>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In between the two goals, Dave Bartlett came back to re-establish our full strength, but </a:t>
            </a:r>
            <a:r>
              <a:rPr lang="en-GB" sz="13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Libertians</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continued to press forward until, in a counter-attack, we went ahead again. Pete Sayer tried a long shot, which </a:t>
            </a:r>
            <a:r>
              <a:rPr lang="en-GB" sz="1300" b="1"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JIM MATTHEWS </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latched onto and managed to scramble past the ‘keeper.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pPr indent="457200"/>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We now started to play a bit and, in another breakaway raid, Geoff Robinson hit a long ball which Dave Bartlett bravely headed on to Lee Montgomery. ‘Monty’ then took the ball to the box and crossed for </a:t>
            </a:r>
            <a:r>
              <a:rPr lang="en-GB" sz="1300" b="1"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JOHN MATTHEWS </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to control and beat the advancing ‘keeper.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pPr indent="457200"/>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A really good win for the 1</a:t>
            </a:r>
            <a:r>
              <a:rPr lang="en-GB" sz="1300"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st</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3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in which they had had to call upon all of their reserves of character to pull round after losing a player early on. 				Jim Matthews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Hall </a:t>
            </a:r>
            <a:r>
              <a:rPr lang="en-GB" sz="13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Adams.T</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Sayer </a:t>
            </a:r>
            <a:r>
              <a:rPr lang="en-GB" sz="13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Hannifan</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Robinson </a:t>
            </a:r>
            <a:r>
              <a:rPr lang="en-GB" sz="13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Reaseley</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(John) Matthews Pugh Montgomery </a:t>
            </a:r>
            <a:r>
              <a:rPr lang="en-GB" sz="13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Bartlett.D</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(Jim) Matthews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3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3</a:t>
            </a:r>
            <a:r>
              <a:rPr lang="en-GB" sz="1300" u="sng"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RD</a:t>
            </a:r>
            <a:r>
              <a:rPr lang="en-GB" sz="13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300" u="sng"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3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STUMBLE OUT OF AFA CUP   Old </a:t>
            </a:r>
            <a:r>
              <a:rPr lang="en-GB" sz="1300" u="sng"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Actonians</a:t>
            </a:r>
            <a:r>
              <a:rPr lang="en-GB" sz="13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3     3</a:t>
            </a:r>
            <a:r>
              <a:rPr lang="en-GB" sz="1300" u="sng"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rd</a:t>
            </a:r>
            <a:r>
              <a:rPr lang="en-GB" sz="13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300" u="sng"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3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1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300" u="none" strike="noStrike"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Although creating enough chances to win, the 3</a:t>
            </a:r>
            <a:r>
              <a:rPr lang="en-GB" sz="1300"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rd</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3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did not deserve to stay in the AFA Cup, losing to a better side. We soon found ourselves a goal down, our defence having been stretched to leave one of their forwards free to plant the ball into the net.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the start of the second half, we applied enough pressure to create several chances but just could not put the ball into the net and, by pushing forward, we left ourselves open to quick counter-attacks and </a:t>
            </a:r>
            <a:r>
              <a:rPr lang="en-GB" sz="13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Actonians</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scored two further goals.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300" b="1"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RAY HOWELL </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did manage to score a late goal from close range, but we never looked like getting back on equal terms. Sam Bond had a very good first half and Mike Kendrick also played well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Steve Smith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Taylor (Martin) Graham </a:t>
            </a:r>
            <a:r>
              <a:rPr lang="en-GB" sz="13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Rayworth</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3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Kendrick.M</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3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Forbes.I</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3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Smith.S</a:t>
            </a:r>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Howell Hands Bond Lambourne Barry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3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endParaRPr lang="en-GB" sz="1300" dirty="0">
              <a:effectLst/>
              <a:latin typeface="Arial" panose="020B0604020202020204" pitchFamily="34" charset="0"/>
              <a:ea typeface="Times New Roman" panose="02020603050405020304" pitchFamily="18" charset="0"/>
              <a:cs typeface="Times New Roman" panose="02020603050405020304" pitchFamily="18" charset="0"/>
            </a:endParaRPr>
          </a:p>
          <a:p>
            <a:br>
              <a:rPr lang="en-GB" sz="1300" dirty="0">
                <a:solidFill>
                  <a:srgbClr val="1D2228"/>
                </a:solidFill>
                <a:effectLst/>
                <a:latin typeface="Arial" panose="020B0604020202020204" pitchFamily="34" charset="0"/>
                <a:ea typeface="Times New Roman" panose="02020603050405020304" pitchFamily="18" charset="0"/>
              </a:rPr>
            </a:br>
            <a:r>
              <a:rPr lang="en-GB" sz="1300" dirty="0">
                <a:solidFill>
                  <a:srgbClr val="1D2228"/>
                </a:solidFill>
                <a:effectLst/>
                <a:latin typeface="Arial" panose="020B0604020202020204" pitchFamily="34" charset="0"/>
                <a:ea typeface="Times New Roman" panose="02020603050405020304" pitchFamily="18" charset="0"/>
              </a:rPr>
              <a:t> </a:t>
            </a:r>
            <a:endParaRPr lang="en-GB" sz="1300" noProof="0" dirty="0"/>
          </a:p>
        </p:txBody>
      </p:sp>
    </p:spTree>
    <p:extLst>
      <p:ext uri="{BB962C8B-B14F-4D97-AF65-F5344CB8AC3E}">
        <p14:creationId xmlns:p14="http://schemas.microsoft.com/office/powerpoint/2010/main" val="2080812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descr="Colourful cliff city near ocean shore">
            <a:extLst>
              <a:ext uri="{FF2B5EF4-FFF2-40B4-BE49-F238E27FC236}">
                <a16:creationId xmlns:a16="http://schemas.microsoft.com/office/drawing/2014/main" id="{74ED1216-A221-4C9B-B39B-71A3E4D9E409}"/>
              </a:ext>
            </a:extLst>
          </p:cNvPr>
          <p:cNvPicPr>
            <a:picLocks noGrp="1" noChangeAspect="1"/>
          </p:cNvPicPr>
          <p:nvPr>
            <p:ph type="pic" sz="quarter" idx="17"/>
          </p:nvPr>
        </p:nvPicPr>
        <p:blipFill rotWithShape="1">
          <a:blip r:embed="rId3"/>
          <a:srcRect t="13230" b="13230"/>
          <a:stretch/>
        </p:blipFill>
        <p:spPr/>
      </p:pic>
      <p:sp>
        <p:nvSpPr>
          <p:cNvPr id="2" name="Title 1">
            <a:extLst>
              <a:ext uri="{FF2B5EF4-FFF2-40B4-BE49-F238E27FC236}">
                <a16:creationId xmlns:a16="http://schemas.microsoft.com/office/drawing/2014/main" id="{7DDD1C66-8B88-4FDA-AFA7-4549E31005F8}"/>
              </a:ext>
            </a:extLst>
          </p:cNvPr>
          <p:cNvSpPr>
            <a:spLocks noGrp="1"/>
          </p:cNvSpPr>
          <p:nvPr>
            <p:ph type="title"/>
          </p:nvPr>
        </p:nvSpPr>
        <p:spPr/>
        <p:txBody>
          <a:bodyPr rtlCol="0"/>
          <a:lstStyle/>
          <a:p>
            <a:pPr rtl="0"/>
            <a:r>
              <a:rPr lang="en-GB"/>
              <a:t>BIG IMAGE</a:t>
            </a:r>
          </a:p>
        </p:txBody>
      </p:sp>
      <p:sp>
        <p:nvSpPr>
          <p:cNvPr id="5" name="Text Placeholder 4">
            <a:extLst>
              <a:ext uri="{FF2B5EF4-FFF2-40B4-BE49-F238E27FC236}">
                <a16:creationId xmlns:a16="http://schemas.microsoft.com/office/drawing/2014/main" id="{53BA5B48-F9FF-45FC-A3F7-5CEF9A012980}"/>
              </a:ext>
            </a:extLst>
          </p:cNvPr>
          <p:cNvSpPr>
            <a:spLocks noGrp="1"/>
          </p:cNvSpPr>
          <p:nvPr>
            <p:ph type="body" sz="quarter" idx="16"/>
          </p:nvPr>
        </p:nvSpPr>
        <p:spPr/>
        <p:txBody>
          <a:bodyPr rtlCol="0"/>
          <a:lstStyle/>
          <a:p>
            <a:pPr rtl="0"/>
            <a:r>
              <a:rPr lang="en-GB" dirty="0"/>
              <a:t>Old </a:t>
            </a:r>
            <a:r>
              <a:rPr lang="en-GB" dirty="0" err="1"/>
              <a:t>Wilsonians</a:t>
            </a:r>
            <a:r>
              <a:rPr lang="en-GB" dirty="0"/>
              <a:t> Club Shop</a:t>
            </a:r>
          </a:p>
        </p:txBody>
      </p:sp>
      <p:sp>
        <p:nvSpPr>
          <p:cNvPr id="4" name="Slide Number Placeholder 3">
            <a:extLst>
              <a:ext uri="{FF2B5EF4-FFF2-40B4-BE49-F238E27FC236}">
                <a16:creationId xmlns:a16="http://schemas.microsoft.com/office/drawing/2014/main" id="{CDDE29B3-D5FF-478A-848A-934E75A49FD3}"/>
              </a:ext>
            </a:extLst>
          </p:cNvPr>
          <p:cNvSpPr>
            <a:spLocks noGrp="1"/>
          </p:cNvSpPr>
          <p:nvPr>
            <p:ph type="sldNum" sz="quarter" idx="12"/>
          </p:nvPr>
        </p:nvSpPr>
        <p:spPr/>
        <p:txBody>
          <a:bodyPr rtlCol="0"/>
          <a:lstStyle/>
          <a:p>
            <a:pPr rtl="0"/>
            <a:fld id="{D495E168-DA5E-4888-8D8A-92B118324C14}" type="slidenum">
              <a:rPr lang="en-GB" smtClean="0"/>
              <a:pPr rtl="0"/>
              <a:t>30</a:t>
            </a:fld>
            <a:endParaRPr lang="en-GB"/>
          </a:p>
        </p:txBody>
      </p:sp>
      <p:grpSp>
        <p:nvGrpSpPr>
          <p:cNvPr id="9" name="object 2">
            <a:extLst>
              <a:ext uri="{FF2B5EF4-FFF2-40B4-BE49-F238E27FC236}">
                <a16:creationId xmlns:a16="http://schemas.microsoft.com/office/drawing/2014/main" id="{0344A6A3-C02B-8180-C53C-F8496E548474}"/>
              </a:ext>
            </a:extLst>
          </p:cNvPr>
          <p:cNvGrpSpPr/>
          <p:nvPr/>
        </p:nvGrpSpPr>
        <p:grpSpPr>
          <a:xfrm>
            <a:off x="0" y="1"/>
            <a:ext cx="12192000" cy="5569500"/>
            <a:chOff x="3" y="62725"/>
            <a:chExt cx="12059920" cy="6707505"/>
          </a:xfrm>
        </p:grpSpPr>
        <p:sp>
          <p:nvSpPr>
            <p:cNvPr id="10" name="object 3">
              <a:extLst>
                <a:ext uri="{FF2B5EF4-FFF2-40B4-BE49-F238E27FC236}">
                  <a16:creationId xmlns:a16="http://schemas.microsoft.com/office/drawing/2014/main" id="{0A222792-3A34-BE2F-F706-A8561F8CE9A0}"/>
                </a:ext>
              </a:extLst>
            </p:cNvPr>
            <p:cNvSpPr/>
            <p:nvPr/>
          </p:nvSpPr>
          <p:spPr>
            <a:xfrm>
              <a:off x="5703882" y="2025899"/>
              <a:ext cx="45720" cy="277495"/>
            </a:xfrm>
            <a:custGeom>
              <a:avLst/>
              <a:gdLst/>
              <a:ahLst/>
              <a:cxnLst/>
              <a:rect l="l" t="t" r="r" b="b"/>
              <a:pathLst>
                <a:path w="45720" h="277494">
                  <a:moveTo>
                    <a:pt x="45718" y="0"/>
                  </a:moveTo>
                  <a:lnTo>
                    <a:pt x="0" y="0"/>
                  </a:lnTo>
                  <a:lnTo>
                    <a:pt x="0" y="276998"/>
                  </a:lnTo>
                  <a:lnTo>
                    <a:pt x="45718" y="276998"/>
                  </a:lnTo>
                  <a:lnTo>
                    <a:pt x="45718" y="0"/>
                  </a:lnTo>
                  <a:close/>
                </a:path>
              </a:pathLst>
            </a:custGeom>
            <a:solidFill>
              <a:srgbClr val="FFFFFF"/>
            </a:solidFill>
          </p:spPr>
          <p:txBody>
            <a:bodyPr wrap="square" lIns="0" tIns="0" rIns="0" bIns="0" rtlCol="0"/>
            <a:lstStyle/>
            <a:p>
              <a:endParaRPr/>
            </a:p>
          </p:txBody>
        </p:sp>
        <p:pic>
          <p:nvPicPr>
            <p:cNvPr id="11" name="object 4">
              <a:extLst>
                <a:ext uri="{FF2B5EF4-FFF2-40B4-BE49-F238E27FC236}">
                  <a16:creationId xmlns:a16="http://schemas.microsoft.com/office/drawing/2014/main" id="{E9FFF81D-0C4E-3CF4-3778-FB81366F4BD0}"/>
                </a:ext>
              </a:extLst>
            </p:cNvPr>
            <p:cNvPicPr/>
            <p:nvPr/>
          </p:nvPicPr>
          <p:blipFill>
            <a:blip r:embed="rId4" cstate="print"/>
            <a:stretch>
              <a:fillRect/>
            </a:stretch>
          </p:blipFill>
          <p:spPr>
            <a:xfrm>
              <a:off x="3" y="62725"/>
              <a:ext cx="12059916" cy="6707188"/>
            </a:xfrm>
            <a:prstGeom prst="rect">
              <a:avLst/>
            </a:prstGeom>
          </p:spPr>
        </p:pic>
      </p:grpSp>
    </p:spTree>
    <p:extLst>
      <p:ext uri="{BB962C8B-B14F-4D97-AF65-F5344CB8AC3E}">
        <p14:creationId xmlns:p14="http://schemas.microsoft.com/office/powerpoint/2010/main" val="19353602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A483267-D13E-45C6-895A-743DA26910A7}"/>
              </a:ext>
            </a:extLst>
          </p:cNvPr>
          <p:cNvSpPr>
            <a:spLocks noGrp="1"/>
          </p:cNvSpPr>
          <p:nvPr>
            <p:ph type="title"/>
          </p:nvPr>
        </p:nvSpPr>
        <p:spPr/>
        <p:txBody>
          <a:bodyPr rtlCol="0">
            <a:normAutofit/>
          </a:bodyPr>
          <a:lstStyle/>
          <a:p>
            <a:pPr rtl="0"/>
            <a:r>
              <a:rPr lang="en-US" dirty="0"/>
              <a:t>A massive thank you to all your support with our grass roots football </a:t>
            </a:r>
            <a:endParaRPr lang="en-GB" dirty="0"/>
          </a:p>
        </p:txBody>
      </p:sp>
      <p:sp>
        <p:nvSpPr>
          <p:cNvPr id="4" name="Slide Number Placeholder 3">
            <a:extLst>
              <a:ext uri="{FF2B5EF4-FFF2-40B4-BE49-F238E27FC236}">
                <a16:creationId xmlns:a16="http://schemas.microsoft.com/office/drawing/2014/main" id="{CAEDD93A-2AFF-4DF7-87EA-7C7F419AC314}"/>
              </a:ext>
            </a:extLst>
          </p:cNvPr>
          <p:cNvSpPr>
            <a:spLocks noGrp="1"/>
          </p:cNvSpPr>
          <p:nvPr>
            <p:ph type="sldNum" sz="quarter" idx="12"/>
          </p:nvPr>
        </p:nvSpPr>
        <p:spPr/>
        <p:txBody>
          <a:bodyPr rtlCol="0"/>
          <a:lstStyle/>
          <a:p>
            <a:pPr rtl="0"/>
            <a:fld id="{D495E168-DA5E-4888-8D8A-92B118324C14}" type="slidenum">
              <a:rPr lang="en-GB" smtClean="0"/>
              <a:t>31</a:t>
            </a:fld>
            <a:endParaRPr lang="en-GB"/>
          </a:p>
        </p:txBody>
      </p:sp>
      <p:sp>
        <p:nvSpPr>
          <p:cNvPr id="6" name="Title 1">
            <a:extLst>
              <a:ext uri="{FF2B5EF4-FFF2-40B4-BE49-F238E27FC236}">
                <a16:creationId xmlns:a16="http://schemas.microsoft.com/office/drawing/2014/main" id="{C9142BF8-6AFA-AB0E-89BC-871AE93903A4}"/>
              </a:ext>
            </a:extLst>
          </p:cNvPr>
          <p:cNvSpPr txBox="1">
            <a:spLocks/>
          </p:cNvSpPr>
          <p:nvPr/>
        </p:nvSpPr>
        <p:spPr>
          <a:xfrm>
            <a:off x="500597" y="813160"/>
            <a:ext cx="4503295" cy="782638"/>
          </a:xfrm>
          <a:prstGeom prst="rect">
            <a:avLst/>
          </a:prstGeom>
        </p:spPr>
        <p:txBody>
          <a:bodyPr vert="horz" lIns="91440" tIns="45720" rIns="91440" bIns="45720" rtlCol="0" anchor="t" anchorCtr="0">
            <a:normAutofit fontScale="97500"/>
          </a:bodyPr>
          <a:lstStyle>
            <a:lvl1pPr marL="0" indent="0" algn="ctr" defTabSz="914400" rtl="0" eaLnBrk="1" latinLnBrk="0" hangingPunct="1">
              <a:lnSpc>
                <a:spcPct val="90000"/>
              </a:lnSpc>
              <a:spcBef>
                <a:spcPct val="0"/>
              </a:spcBef>
              <a:buFont typeface="Arial" panose="020B0604020202020204" pitchFamily="34" charset="0"/>
              <a:buNone/>
              <a:defRPr sz="1800" b="1" kern="1200">
                <a:solidFill>
                  <a:schemeClr val="accent1"/>
                </a:solidFill>
                <a:latin typeface="+mn-lt"/>
                <a:ea typeface="+mj-ea"/>
                <a:cs typeface="+mj-cs"/>
              </a:defRPr>
            </a:lvl1pPr>
          </a:lstStyle>
          <a:p>
            <a:r>
              <a:rPr lang="en-US" sz="3700" dirty="0">
                <a:latin typeface="+mj-lt"/>
              </a:rPr>
              <a:t>OWFC</a:t>
            </a:r>
            <a:r>
              <a:rPr lang="en-US" sz="3600" dirty="0"/>
              <a:t> Sponsors</a:t>
            </a:r>
            <a:endParaRPr lang="en-GB" sz="3600" dirty="0"/>
          </a:p>
        </p:txBody>
      </p:sp>
      <p:pic>
        <p:nvPicPr>
          <p:cNvPr id="7" name="object 3">
            <a:extLst>
              <a:ext uri="{FF2B5EF4-FFF2-40B4-BE49-F238E27FC236}">
                <a16:creationId xmlns:a16="http://schemas.microsoft.com/office/drawing/2014/main" id="{82E14057-E111-C2DD-5E7A-148899E3C461}"/>
              </a:ext>
            </a:extLst>
          </p:cNvPr>
          <p:cNvPicPr/>
          <p:nvPr/>
        </p:nvPicPr>
        <p:blipFill>
          <a:blip r:embed="rId3" cstate="print"/>
          <a:stretch>
            <a:fillRect/>
          </a:stretch>
        </p:blipFill>
        <p:spPr>
          <a:xfrm>
            <a:off x="2843921" y="2458670"/>
            <a:ext cx="1980303" cy="1954750"/>
          </a:xfrm>
          <a:prstGeom prst="rect">
            <a:avLst/>
          </a:prstGeom>
        </p:spPr>
      </p:pic>
      <p:pic>
        <p:nvPicPr>
          <p:cNvPr id="8" name="Picture 7">
            <a:extLst>
              <a:ext uri="{FF2B5EF4-FFF2-40B4-BE49-F238E27FC236}">
                <a16:creationId xmlns:a16="http://schemas.microsoft.com/office/drawing/2014/main" id="{92325DB1-2A25-8CA2-6DF1-4E18DEDDABF2}"/>
              </a:ext>
            </a:extLst>
          </p:cNvPr>
          <p:cNvPicPr>
            <a:picLocks noChangeAspect="1"/>
          </p:cNvPicPr>
          <p:nvPr/>
        </p:nvPicPr>
        <p:blipFill>
          <a:blip r:embed="rId4"/>
          <a:stretch>
            <a:fillRect/>
          </a:stretch>
        </p:blipFill>
        <p:spPr>
          <a:xfrm>
            <a:off x="3399449" y="4222251"/>
            <a:ext cx="1482257" cy="993767"/>
          </a:xfrm>
          <a:prstGeom prst="rect">
            <a:avLst/>
          </a:prstGeom>
        </p:spPr>
      </p:pic>
      <p:sp>
        <p:nvSpPr>
          <p:cNvPr id="9" name="object 4">
            <a:extLst>
              <a:ext uri="{FF2B5EF4-FFF2-40B4-BE49-F238E27FC236}">
                <a16:creationId xmlns:a16="http://schemas.microsoft.com/office/drawing/2014/main" id="{0534B7BD-8F01-5ABF-762E-FA4394715AE5}"/>
              </a:ext>
            </a:extLst>
          </p:cNvPr>
          <p:cNvSpPr txBox="1"/>
          <p:nvPr/>
        </p:nvSpPr>
        <p:spPr>
          <a:xfrm>
            <a:off x="8510246" y="4099269"/>
            <a:ext cx="2882265" cy="1477645"/>
          </a:xfrm>
          <a:prstGeom prst="rect">
            <a:avLst/>
          </a:prstGeom>
          <a:solidFill>
            <a:srgbClr val="FFFFFF"/>
          </a:solidFill>
        </p:spPr>
        <p:txBody>
          <a:bodyPr vert="horz" wrap="square" lIns="0" tIns="307340" rIns="0" bIns="0" rtlCol="0">
            <a:spAutoFit/>
          </a:bodyPr>
          <a:lstStyle/>
          <a:p>
            <a:pPr marL="620395" marR="346075" indent="-261620">
              <a:lnSpc>
                <a:spcPts val="3300"/>
              </a:lnSpc>
              <a:spcBef>
                <a:spcPts val="2420"/>
              </a:spcBef>
            </a:pPr>
            <a:r>
              <a:rPr sz="2800" dirty="0">
                <a:solidFill>
                  <a:srgbClr val="316921"/>
                </a:solidFill>
                <a:latin typeface="Times New Roman"/>
                <a:cs typeface="Times New Roman"/>
              </a:rPr>
              <a:t>Cladish</a:t>
            </a:r>
            <a:r>
              <a:rPr sz="2800" spc="225" dirty="0">
                <a:solidFill>
                  <a:srgbClr val="316921"/>
                </a:solidFill>
                <a:latin typeface="Times New Roman"/>
                <a:cs typeface="Times New Roman"/>
              </a:rPr>
              <a:t> </a:t>
            </a:r>
            <a:r>
              <a:rPr sz="2800" spc="45" dirty="0">
                <a:solidFill>
                  <a:srgbClr val="316921"/>
                </a:solidFill>
                <a:latin typeface="Times New Roman"/>
                <a:cs typeface="Times New Roman"/>
              </a:rPr>
              <a:t>Sports </a:t>
            </a:r>
            <a:r>
              <a:rPr sz="2800" spc="-10" dirty="0">
                <a:solidFill>
                  <a:srgbClr val="316921"/>
                </a:solidFill>
                <a:latin typeface="Times New Roman"/>
                <a:cs typeface="Times New Roman"/>
              </a:rPr>
              <a:t>Wallington</a:t>
            </a:r>
            <a:endParaRPr sz="2800" dirty="0">
              <a:latin typeface="Times New Roman"/>
              <a:cs typeface="Times New Roman"/>
            </a:endParaRPr>
          </a:p>
        </p:txBody>
      </p:sp>
      <p:grpSp>
        <p:nvGrpSpPr>
          <p:cNvPr id="10" name="object 9">
            <a:extLst>
              <a:ext uri="{FF2B5EF4-FFF2-40B4-BE49-F238E27FC236}">
                <a16:creationId xmlns:a16="http://schemas.microsoft.com/office/drawing/2014/main" id="{41D03184-ECDA-CE74-C571-0C2C1802831C}"/>
              </a:ext>
            </a:extLst>
          </p:cNvPr>
          <p:cNvGrpSpPr/>
          <p:nvPr/>
        </p:nvGrpSpPr>
        <p:grpSpPr>
          <a:xfrm>
            <a:off x="4824224" y="2633116"/>
            <a:ext cx="4669981" cy="2604368"/>
            <a:chOff x="3768299" y="3455804"/>
            <a:chExt cx="6388100" cy="3359150"/>
          </a:xfrm>
        </p:grpSpPr>
        <p:pic>
          <p:nvPicPr>
            <p:cNvPr id="11" name="object 10">
              <a:extLst>
                <a:ext uri="{FF2B5EF4-FFF2-40B4-BE49-F238E27FC236}">
                  <a16:creationId xmlns:a16="http://schemas.microsoft.com/office/drawing/2014/main" id="{25913002-D7EF-1220-97F7-79CF6431ECAD}"/>
                </a:ext>
              </a:extLst>
            </p:cNvPr>
            <p:cNvPicPr/>
            <p:nvPr/>
          </p:nvPicPr>
          <p:blipFill>
            <a:blip r:embed="rId5" cstate="print"/>
            <a:stretch>
              <a:fillRect/>
            </a:stretch>
          </p:blipFill>
          <p:spPr>
            <a:xfrm>
              <a:off x="4119210" y="5620904"/>
              <a:ext cx="4533900" cy="1193799"/>
            </a:xfrm>
            <a:prstGeom prst="rect">
              <a:avLst/>
            </a:prstGeom>
          </p:spPr>
        </p:pic>
        <p:pic>
          <p:nvPicPr>
            <p:cNvPr id="12" name="object 11">
              <a:extLst>
                <a:ext uri="{FF2B5EF4-FFF2-40B4-BE49-F238E27FC236}">
                  <a16:creationId xmlns:a16="http://schemas.microsoft.com/office/drawing/2014/main" id="{E58DE37A-DE9A-5F3D-E611-7DDEB7CCCE3D}"/>
                </a:ext>
              </a:extLst>
            </p:cNvPr>
            <p:cNvPicPr/>
            <p:nvPr/>
          </p:nvPicPr>
          <p:blipFill>
            <a:blip r:embed="rId6" cstate="print"/>
            <a:stretch>
              <a:fillRect/>
            </a:stretch>
          </p:blipFill>
          <p:spPr>
            <a:xfrm>
              <a:off x="7260658" y="4853582"/>
              <a:ext cx="2895408" cy="931338"/>
            </a:xfrm>
            <a:prstGeom prst="rect">
              <a:avLst/>
            </a:prstGeom>
          </p:spPr>
        </p:pic>
        <p:pic>
          <p:nvPicPr>
            <p:cNvPr id="13" name="object 12">
              <a:extLst>
                <a:ext uri="{FF2B5EF4-FFF2-40B4-BE49-F238E27FC236}">
                  <a16:creationId xmlns:a16="http://schemas.microsoft.com/office/drawing/2014/main" id="{63EEEBF9-5E87-90D0-8F90-4C14329A78D6}"/>
                </a:ext>
              </a:extLst>
            </p:cNvPr>
            <p:cNvPicPr/>
            <p:nvPr/>
          </p:nvPicPr>
          <p:blipFill>
            <a:blip r:embed="rId7" cstate="print"/>
            <a:stretch>
              <a:fillRect/>
            </a:stretch>
          </p:blipFill>
          <p:spPr>
            <a:xfrm>
              <a:off x="3768299" y="3455804"/>
              <a:ext cx="2992772" cy="2065012"/>
            </a:xfrm>
            <a:prstGeom prst="rect">
              <a:avLst/>
            </a:prstGeom>
          </p:spPr>
        </p:pic>
      </p:grpSp>
      <p:pic>
        <p:nvPicPr>
          <p:cNvPr id="14" name="object 8">
            <a:extLst>
              <a:ext uri="{FF2B5EF4-FFF2-40B4-BE49-F238E27FC236}">
                <a16:creationId xmlns:a16="http://schemas.microsoft.com/office/drawing/2014/main" id="{DE093833-B538-98E1-6810-9FC9225789BC}"/>
              </a:ext>
            </a:extLst>
          </p:cNvPr>
          <p:cNvPicPr/>
          <p:nvPr/>
        </p:nvPicPr>
        <p:blipFill>
          <a:blip r:embed="rId8" cstate="print"/>
          <a:stretch>
            <a:fillRect/>
          </a:stretch>
        </p:blipFill>
        <p:spPr>
          <a:xfrm>
            <a:off x="7761492" y="2773295"/>
            <a:ext cx="2301332" cy="722072"/>
          </a:xfrm>
          <a:prstGeom prst="rect">
            <a:avLst/>
          </a:prstGeom>
        </p:spPr>
      </p:pic>
      <p:pic>
        <p:nvPicPr>
          <p:cNvPr id="15" name="object 6">
            <a:extLst>
              <a:ext uri="{FF2B5EF4-FFF2-40B4-BE49-F238E27FC236}">
                <a16:creationId xmlns:a16="http://schemas.microsoft.com/office/drawing/2014/main" id="{F3789D69-9412-6F80-D9C5-34165D7C4236}"/>
              </a:ext>
            </a:extLst>
          </p:cNvPr>
          <p:cNvPicPr/>
          <p:nvPr/>
        </p:nvPicPr>
        <p:blipFill>
          <a:blip r:embed="rId9" cstate="print"/>
          <a:stretch>
            <a:fillRect/>
          </a:stretch>
        </p:blipFill>
        <p:spPr>
          <a:xfrm>
            <a:off x="604678" y="4125876"/>
            <a:ext cx="2301333" cy="1105883"/>
          </a:xfrm>
          <a:prstGeom prst="rect">
            <a:avLst/>
          </a:prstGeom>
        </p:spPr>
      </p:pic>
      <p:pic>
        <p:nvPicPr>
          <p:cNvPr id="16" name="object 5">
            <a:extLst>
              <a:ext uri="{FF2B5EF4-FFF2-40B4-BE49-F238E27FC236}">
                <a16:creationId xmlns:a16="http://schemas.microsoft.com/office/drawing/2014/main" id="{38142C67-8EC2-14FC-5BE6-E1937289DE98}"/>
              </a:ext>
            </a:extLst>
          </p:cNvPr>
          <p:cNvPicPr/>
          <p:nvPr/>
        </p:nvPicPr>
        <p:blipFill>
          <a:blip r:embed="rId10" cstate="print"/>
          <a:stretch>
            <a:fillRect/>
          </a:stretch>
        </p:blipFill>
        <p:spPr>
          <a:xfrm rot="16200000">
            <a:off x="4864836" y="939890"/>
            <a:ext cx="502347" cy="2546430"/>
          </a:xfrm>
          <a:prstGeom prst="rect">
            <a:avLst/>
          </a:prstGeom>
        </p:spPr>
      </p:pic>
      <p:pic>
        <p:nvPicPr>
          <p:cNvPr id="18" name="Picture 17" descr="A blue text on a black background&#10;&#10;Description automatically generated">
            <a:extLst>
              <a:ext uri="{FF2B5EF4-FFF2-40B4-BE49-F238E27FC236}">
                <a16:creationId xmlns:a16="http://schemas.microsoft.com/office/drawing/2014/main" id="{0866B9C6-DF82-1B6C-AADB-2BD88311FC65}"/>
              </a:ext>
            </a:extLst>
          </p:cNvPr>
          <p:cNvPicPr>
            <a:picLocks noChangeAspect="1"/>
          </p:cNvPicPr>
          <p:nvPr/>
        </p:nvPicPr>
        <p:blipFill>
          <a:blip r:embed="rId11"/>
          <a:stretch>
            <a:fillRect/>
          </a:stretch>
        </p:blipFill>
        <p:spPr>
          <a:xfrm>
            <a:off x="7079771" y="1825235"/>
            <a:ext cx="2414190" cy="602395"/>
          </a:xfrm>
          <a:prstGeom prst="rect">
            <a:avLst/>
          </a:prstGeom>
        </p:spPr>
      </p:pic>
      <p:pic>
        <p:nvPicPr>
          <p:cNvPr id="2" name="Picture 1">
            <a:extLst>
              <a:ext uri="{FF2B5EF4-FFF2-40B4-BE49-F238E27FC236}">
                <a16:creationId xmlns:a16="http://schemas.microsoft.com/office/drawing/2014/main" id="{F4DD378E-D41E-3AE5-92A2-2A8BC5638F40}"/>
              </a:ext>
            </a:extLst>
          </p:cNvPr>
          <p:cNvPicPr>
            <a:picLocks noChangeAspect="1"/>
          </p:cNvPicPr>
          <p:nvPr/>
        </p:nvPicPr>
        <p:blipFill>
          <a:blip r:embed="rId12"/>
          <a:stretch>
            <a:fillRect/>
          </a:stretch>
        </p:blipFill>
        <p:spPr>
          <a:xfrm>
            <a:off x="812289" y="1686423"/>
            <a:ext cx="2587159" cy="1086872"/>
          </a:xfrm>
          <a:prstGeom prst="rect">
            <a:avLst/>
          </a:prstGeom>
        </p:spPr>
      </p:pic>
    </p:spTree>
    <p:extLst>
      <p:ext uri="{BB962C8B-B14F-4D97-AF65-F5344CB8AC3E}">
        <p14:creationId xmlns:p14="http://schemas.microsoft.com/office/powerpoint/2010/main" val="18557960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D24B6-BECF-4BE6-9971-53768392C0BB}"/>
              </a:ext>
            </a:extLst>
          </p:cNvPr>
          <p:cNvSpPr>
            <a:spLocks noGrp="1"/>
          </p:cNvSpPr>
          <p:nvPr>
            <p:ph type="title"/>
          </p:nvPr>
        </p:nvSpPr>
        <p:spPr/>
        <p:txBody>
          <a:bodyPr rtlCol="0"/>
          <a:lstStyle/>
          <a:p>
            <a:pPr rtl="0"/>
            <a:r>
              <a:rPr lang="en-GB" dirty="0"/>
              <a:t>Where to find us?</a:t>
            </a:r>
          </a:p>
        </p:txBody>
      </p:sp>
      <p:sp>
        <p:nvSpPr>
          <p:cNvPr id="9" name="TextBox 8">
            <a:extLst>
              <a:ext uri="{FF2B5EF4-FFF2-40B4-BE49-F238E27FC236}">
                <a16:creationId xmlns:a16="http://schemas.microsoft.com/office/drawing/2014/main" id="{25797354-7581-C394-244F-C647E16DD069}"/>
              </a:ext>
            </a:extLst>
          </p:cNvPr>
          <p:cNvSpPr txBox="1"/>
          <p:nvPr/>
        </p:nvSpPr>
        <p:spPr>
          <a:xfrm>
            <a:off x="814944" y="6175170"/>
            <a:ext cx="8070264" cy="400110"/>
          </a:xfrm>
          <a:prstGeom prst="rect">
            <a:avLst/>
          </a:prstGeom>
          <a:noFill/>
        </p:spPr>
        <p:txBody>
          <a:bodyPr wrap="square">
            <a:spAutoFit/>
          </a:bodyPr>
          <a:lstStyle/>
          <a:p>
            <a:r>
              <a:rPr lang="en-US" sz="1000" b="1" dirty="0"/>
              <a:t>Newsletter Contribution - </a:t>
            </a:r>
            <a:r>
              <a:rPr lang="en-US" sz="1000" dirty="0"/>
              <a:t>All contributions to the newsletter should reach Mark Pope by 6:00 pm on a Monday evening – the earlier the better. Please send any articles/match reports/images to markypope@hotmail.com or via </a:t>
            </a:r>
            <a:r>
              <a:rPr lang="en-US" sz="1000" dirty="0" err="1"/>
              <a:t>Whatsapp</a:t>
            </a:r>
            <a:r>
              <a:rPr lang="en-US" sz="1000" dirty="0"/>
              <a:t> on 07788 780486</a:t>
            </a:r>
          </a:p>
        </p:txBody>
      </p:sp>
      <p:pic>
        <p:nvPicPr>
          <p:cNvPr id="3" name="Picture 2">
            <a:extLst>
              <a:ext uri="{FF2B5EF4-FFF2-40B4-BE49-F238E27FC236}">
                <a16:creationId xmlns:a16="http://schemas.microsoft.com/office/drawing/2014/main" id="{0EDB5999-35BE-7879-7D8A-A8311BC4E41B}"/>
              </a:ext>
            </a:extLst>
          </p:cNvPr>
          <p:cNvPicPr>
            <a:picLocks noChangeAspect="1"/>
          </p:cNvPicPr>
          <p:nvPr/>
        </p:nvPicPr>
        <p:blipFill>
          <a:blip r:embed="rId3"/>
          <a:stretch>
            <a:fillRect/>
          </a:stretch>
        </p:blipFill>
        <p:spPr>
          <a:xfrm>
            <a:off x="924619" y="2033386"/>
            <a:ext cx="5524870" cy="3461640"/>
          </a:xfrm>
          <a:prstGeom prst="rect">
            <a:avLst/>
          </a:prstGeom>
        </p:spPr>
      </p:pic>
      <p:sp>
        <p:nvSpPr>
          <p:cNvPr id="5" name="TextBox 4">
            <a:extLst>
              <a:ext uri="{FF2B5EF4-FFF2-40B4-BE49-F238E27FC236}">
                <a16:creationId xmlns:a16="http://schemas.microsoft.com/office/drawing/2014/main" id="{6807F66B-F9AB-E5A8-ACBD-6660D16CF3C5}"/>
              </a:ext>
            </a:extLst>
          </p:cNvPr>
          <p:cNvSpPr txBox="1"/>
          <p:nvPr/>
        </p:nvSpPr>
        <p:spPr>
          <a:xfrm>
            <a:off x="6779685" y="2335160"/>
            <a:ext cx="4381345" cy="1429046"/>
          </a:xfrm>
          <a:prstGeom prst="rect">
            <a:avLst/>
          </a:prstGeom>
          <a:noFill/>
        </p:spPr>
        <p:txBody>
          <a:bodyPr wrap="square">
            <a:spAutoFit/>
          </a:bodyPr>
          <a:lstStyle/>
          <a:p>
            <a:pPr marL="12700" marR="2141220">
              <a:lnSpc>
                <a:spcPct val="98200"/>
              </a:lnSpc>
              <a:spcBef>
                <a:spcPts val="130"/>
              </a:spcBef>
            </a:pPr>
            <a:r>
              <a:rPr lang="en-US" sz="1800" b="1" u="sng" dirty="0">
                <a:uFill>
                  <a:solidFill>
                    <a:srgbClr val="000000"/>
                  </a:solidFill>
                </a:uFill>
                <a:latin typeface="Calibri"/>
                <a:cs typeface="Calibri"/>
              </a:rPr>
              <a:t>Where</a:t>
            </a:r>
            <a:r>
              <a:rPr lang="en-US" sz="1800" b="1" u="sng" spc="-25" dirty="0">
                <a:uFill>
                  <a:solidFill>
                    <a:srgbClr val="000000"/>
                  </a:solidFill>
                </a:uFill>
                <a:latin typeface="Calibri"/>
                <a:cs typeface="Calibri"/>
              </a:rPr>
              <a:t> </a:t>
            </a:r>
            <a:r>
              <a:rPr lang="en-US" sz="1800" b="1" u="sng" dirty="0">
                <a:uFill>
                  <a:solidFill>
                    <a:srgbClr val="000000"/>
                  </a:solidFill>
                </a:uFill>
                <a:latin typeface="Calibri"/>
                <a:cs typeface="Calibri"/>
              </a:rPr>
              <a:t>to find</a:t>
            </a:r>
            <a:r>
              <a:rPr lang="en-US" sz="1800" b="1" u="sng" spc="-25" dirty="0">
                <a:uFill>
                  <a:solidFill>
                    <a:srgbClr val="000000"/>
                  </a:solidFill>
                </a:uFill>
                <a:latin typeface="Calibri"/>
                <a:cs typeface="Calibri"/>
              </a:rPr>
              <a:t> us</a:t>
            </a:r>
            <a:r>
              <a:rPr lang="en-US" sz="1800" b="1" spc="-25" dirty="0">
                <a:latin typeface="Calibri"/>
                <a:cs typeface="Calibri"/>
              </a:rPr>
              <a:t> </a:t>
            </a:r>
          </a:p>
          <a:p>
            <a:pPr marL="12700" marR="2141220">
              <a:lnSpc>
                <a:spcPct val="98200"/>
              </a:lnSpc>
              <a:spcBef>
                <a:spcPts val="130"/>
              </a:spcBef>
            </a:pPr>
            <a:r>
              <a:rPr lang="en-US" sz="1400" dirty="0">
                <a:cs typeface="Calibri"/>
              </a:rPr>
              <a:t>Old</a:t>
            </a:r>
            <a:r>
              <a:rPr lang="en-US" sz="1400" spc="-15" dirty="0">
                <a:cs typeface="Calibri"/>
              </a:rPr>
              <a:t> </a:t>
            </a:r>
            <a:r>
              <a:rPr lang="en-US" sz="1400" spc="-10" dirty="0">
                <a:cs typeface="Calibri"/>
              </a:rPr>
              <a:t>Wilsonian </a:t>
            </a:r>
            <a:r>
              <a:rPr lang="en-US" sz="1400" dirty="0">
                <a:cs typeface="Calibri"/>
              </a:rPr>
              <a:t>Hayes</a:t>
            </a:r>
            <a:r>
              <a:rPr lang="en-US" sz="1400" spc="-40" dirty="0">
                <a:cs typeface="Calibri"/>
              </a:rPr>
              <a:t> </a:t>
            </a:r>
            <a:r>
              <a:rPr lang="en-US" sz="1400" spc="-20" dirty="0">
                <a:cs typeface="Calibri"/>
              </a:rPr>
              <a:t>Hill</a:t>
            </a:r>
            <a:endParaRPr lang="en-US" sz="1400" dirty="0">
              <a:cs typeface="Calibri"/>
            </a:endParaRPr>
          </a:p>
          <a:p>
            <a:pPr marL="12700">
              <a:lnSpc>
                <a:spcPct val="100000"/>
              </a:lnSpc>
              <a:spcBef>
                <a:spcPts val="20"/>
              </a:spcBef>
            </a:pPr>
            <a:r>
              <a:rPr lang="en-US" sz="1400" spc="-10" dirty="0">
                <a:cs typeface="Calibri"/>
              </a:rPr>
              <a:t>Hayes</a:t>
            </a:r>
            <a:endParaRPr lang="en-US" sz="1400" dirty="0">
              <a:cs typeface="Calibri"/>
            </a:endParaRPr>
          </a:p>
          <a:p>
            <a:pPr marL="12700">
              <a:lnSpc>
                <a:spcPct val="100000"/>
              </a:lnSpc>
              <a:spcBef>
                <a:spcPts val="20"/>
              </a:spcBef>
            </a:pPr>
            <a:r>
              <a:rPr lang="en-US" sz="1400" dirty="0">
                <a:cs typeface="Calibri"/>
              </a:rPr>
              <a:t>Kent,</a:t>
            </a:r>
            <a:r>
              <a:rPr lang="en-US" sz="1400" spc="-25" dirty="0">
                <a:cs typeface="Calibri"/>
              </a:rPr>
              <a:t> </a:t>
            </a:r>
            <a:r>
              <a:rPr lang="en-US" sz="1400" dirty="0">
                <a:cs typeface="Calibri"/>
              </a:rPr>
              <a:t>BR2</a:t>
            </a:r>
            <a:r>
              <a:rPr lang="en-US" sz="1400" spc="-25" dirty="0">
                <a:cs typeface="Calibri"/>
              </a:rPr>
              <a:t> 7HT</a:t>
            </a:r>
            <a:endParaRPr lang="en-US" sz="1400" dirty="0">
              <a:cs typeface="Calibri"/>
            </a:endParaRPr>
          </a:p>
          <a:p>
            <a:pPr marL="12700">
              <a:lnSpc>
                <a:spcPts val="1639"/>
              </a:lnSpc>
              <a:spcBef>
                <a:spcPts val="20"/>
              </a:spcBef>
            </a:pPr>
            <a:r>
              <a:rPr lang="en-US" sz="1400" dirty="0">
                <a:cs typeface="Calibri"/>
              </a:rPr>
              <a:t>Tel:</a:t>
            </a:r>
            <a:r>
              <a:rPr lang="en-US" sz="1400" spc="-40" dirty="0">
                <a:cs typeface="Calibri"/>
              </a:rPr>
              <a:t> </a:t>
            </a:r>
            <a:r>
              <a:rPr lang="en-US" sz="1400" dirty="0">
                <a:cs typeface="Calibri"/>
              </a:rPr>
              <a:t>020</a:t>
            </a:r>
            <a:r>
              <a:rPr lang="en-US" sz="1400" spc="-40" dirty="0">
                <a:cs typeface="Calibri"/>
              </a:rPr>
              <a:t> </a:t>
            </a:r>
            <a:r>
              <a:rPr lang="en-US" sz="1400" dirty="0">
                <a:cs typeface="Calibri"/>
              </a:rPr>
              <a:t>8462</a:t>
            </a:r>
            <a:r>
              <a:rPr lang="en-US" sz="1400" spc="-40" dirty="0">
                <a:cs typeface="Calibri"/>
              </a:rPr>
              <a:t> </a:t>
            </a:r>
            <a:r>
              <a:rPr lang="en-US" sz="1400" spc="-20" dirty="0">
                <a:cs typeface="Calibri"/>
              </a:rPr>
              <a:t>2600</a:t>
            </a:r>
            <a:endParaRPr lang="en-US" sz="1400" dirty="0">
              <a:cs typeface="Calibri"/>
            </a:endParaRPr>
          </a:p>
          <a:p>
            <a:pPr marL="12700">
              <a:lnSpc>
                <a:spcPts val="1639"/>
              </a:lnSpc>
            </a:pPr>
            <a:r>
              <a:rPr lang="en-US" sz="1400" dirty="0">
                <a:cs typeface="Calibri"/>
              </a:rPr>
              <a:t>Closest</a:t>
            </a:r>
            <a:r>
              <a:rPr lang="en-US" sz="1400" spc="-35" dirty="0">
                <a:cs typeface="Calibri"/>
              </a:rPr>
              <a:t> </a:t>
            </a:r>
            <a:r>
              <a:rPr lang="en-US" sz="1400" dirty="0">
                <a:cs typeface="Calibri"/>
              </a:rPr>
              <a:t>Rail</a:t>
            </a:r>
            <a:r>
              <a:rPr lang="en-US" sz="1400" spc="-30" dirty="0">
                <a:cs typeface="Calibri"/>
              </a:rPr>
              <a:t> </a:t>
            </a:r>
            <a:r>
              <a:rPr lang="en-US" sz="1400" dirty="0">
                <a:cs typeface="Calibri"/>
              </a:rPr>
              <a:t>Station</a:t>
            </a:r>
            <a:r>
              <a:rPr lang="en-US" sz="1400" spc="-35" dirty="0">
                <a:cs typeface="Calibri"/>
              </a:rPr>
              <a:t> </a:t>
            </a:r>
            <a:r>
              <a:rPr lang="en-US" sz="1400" dirty="0">
                <a:cs typeface="Calibri"/>
              </a:rPr>
              <a:t>–</a:t>
            </a:r>
            <a:r>
              <a:rPr lang="en-US" sz="1400" spc="-30" dirty="0">
                <a:cs typeface="Calibri"/>
              </a:rPr>
              <a:t> </a:t>
            </a:r>
            <a:r>
              <a:rPr lang="en-US" sz="1400" dirty="0">
                <a:cs typeface="Calibri"/>
              </a:rPr>
              <a:t>Hayes</a:t>
            </a:r>
            <a:r>
              <a:rPr lang="en-US" sz="1400" spc="-35" dirty="0">
                <a:cs typeface="Calibri"/>
              </a:rPr>
              <a:t> </a:t>
            </a:r>
            <a:r>
              <a:rPr lang="en-US" sz="1400" dirty="0">
                <a:cs typeface="Calibri"/>
              </a:rPr>
              <a:t>(Kent)</a:t>
            </a:r>
            <a:r>
              <a:rPr lang="en-US" sz="1400" spc="-30" dirty="0">
                <a:cs typeface="Calibri"/>
              </a:rPr>
              <a:t> </a:t>
            </a:r>
            <a:r>
              <a:rPr lang="en-US" sz="1400" dirty="0">
                <a:cs typeface="Calibri"/>
              </a:rPr>
              <a:t>14</a:t>
            </a:r>
            <a:r>
              <a:rPr lang="en-US" sz="1400" spc="-35" dirty="0">
                <a:cs typeface="Calibri"/>
              </a:rPr>
              <a:t> </a:t>
            </a:r>
            <a:r>
              <a:rPr lang="en-US" sz="1400" dirty="0">
                <a:cs typeface="Calibri"/>
              </a:rPr>
              <a:t>min</a:t>
            </a:r>
            <a:r>
              <a:rPr lang="en-US" sz="1400" spc="-30" dirty="0">
                <a:cs typeface="Calibri"/>
              </a:rPr>
              <a:t> </a:t>
            </a:r>
            <a:r>
              <a:rPr lang="en-US" sz="1400" spc="-20" dirty="0">
                <a:cs typeface="Calibri"/>
              </a:rPr>
              <a:t>walk</a:t>
            </a:r>
            <a:endParaRPr lang="en-US" sz="1400" dirty="0">
              <a:cs typeface="Calibri"/>
            </a:endParaRPr>
          </a:p>
        </p:txBody>
      </p:sp>
      <p:sp>
        <p:nvSpPr>
          <p:cNvPr id="6" name="object 16">
            <a:extLst>
              <a:ext uri="{FF2B5EF4-FFF2-40B4-BE49-F238E27FC236}">
                <a16:creationId xmlns:a16="http://schemas.microsoft.com/office/drawing/2014/main" id="{170F0BBD-2DEA-6F30-1D92-D4EDED842FEF}"/>
              </a:ext>
            </a:extLst>
          </p:cNvPr>
          <p:cNvSpPr txBox="1"/>
          <p:nvPr/>
        </p:nvSpPr>
        <p:spPr>
          <a:xfrm>
            <a:off x="6782786" y="4059339"/>
            <a:ext cx="2697644" cy="1076385"/>
          </a:xfrm>
          <a:prstGeom prst="rect">
            <a:avLst/>
          </a:prstGeom>
        </p:spPr>
        <p:txBody>
          <a:bodyPr vert="horz" wrap="square" lIns="0" tIns="12700" rIns="0" bIns="0" rtlCol="0">
            <a:spAutoFit/>
          </a:bodyPr>
          <a:lstStyle/>
          <a:p>
            <a:pPr marL="12700">
              <a:lnSpc>
                <a:spcPts val="1639"/>
              </a:lnSpc>
              <a:spcBef>
                <a:spcPts val="100"/>
              </a:spcBef>
            </a:pPr>
            <a:r>
              <a:rPr sz="1400" b="1" u="sng" dirty="0">
                <a:uFill>
                  <a:solidFill>
                    <a:srgbClr val="000000"/>
                  </a:solidFill>
                </a:uFill>
                <a:cs typeface="Calibri"/>
              </a:rPr>
              <a:t>Social</a:t>
            </a:r>
            <a:r>
              <a:rPr sz="1400" b="1" u="sng" spc="-30" dirty="0">
                <a:uFill>
                  <a:solidFill>
                    <a:srgbClr val="000000"/>
                  </a:solidFill>
                </a:uFill>
                <a:cs typeface="Calibri"/>
              </a:rPr>
              <a:t> </a:t>
            </a:r>
            <a:r>
              <a:rPr sz="1400" b="1" u="sng" spc="-20" dirty="0">
                <a:uFill>
                  <a:solidFill>
                    <a:srgbClr val="000000"/>
                  </a:solidFill>
                </a:uFill>
                <a:cs typeface="Calibri"/>
              </a:rPr>
              <a:t>Media</a:t>
            </a:r>
            <a:endParaRPr sz="1400" dirty="0">
              <a:cs typeface="Calibri"/>
            </a:endParaRPr>
          </a:p>
          <a:p>
            <a:pPr marL="12700" marR="24130">
              <a:lnSpc>
                <a:spcPts val="1700"/>
              </a:lnSpc>
            </a:pPr>
            <a:r>
              <a:rPr sz="1400" dirty="0">
                <a:cs typeface="Calibri"/>
              </a:rPr>
              <a:t>Website:</a:t>
            </a:r>
            <a:r>
              <a:rPr lang="en-US" sz="1400" dirty="0">
                <a:cs typeface="Calibri"/>
              </a:rPr>
              <a:t> </a:t>
            </a:r>
            <a:r>
              <a:rPr sz="1400" u="sng" spc="-10" dirty="0">
                <a:solidFill>
                  <a:srgbClr val="EC7220"/>
                </a:solidFill>
                <a:uFill>
                  <a:solidFill>
                    <a:srgbClr val="F28629"/>
                  </a:solidFill>
                </a:uFill>
                <a:cs typeface="Calibri"/>
                <a:hlinkClick r:id="rId4"/>
              </a:rPr>
              <a:t>www.oldwilsonians.com</a:t>
            </a:r>
            <a:r>
              <a:rPr sz="1400" spc="-10" dirty="0">
                <a:solidFill>
                  <a:srgbClr val="EC7220"/>
                </a:solidFill>
                <a:cs typeface="Calibri"/>
              </a:rPr>
              <a:t> </a:t>
            </a:r>
            <a:endParaRPr lang="en-US" sz="1400" spc="-10" dirty="0">
              <a:solidFill>
                <a:srgbClr val="EC7220"/>
              </a:solidFill>
              <a:cs typeface="Calibri"/>
            </a:endParaRPr>
          </a:p>
          <a:p>
            <a:pPr marL="12700" marR="24130">
              <a:lnSpc>
                <a:spcPts val="1700"/>
              </a:lnSpc>
            </a:pPr>
            <a:r>
              <a:rPr sz="1400" dirty="0">
                <a:cs typeface="Calibri"/>
              </a:rPr>
              <a:t>Twitter:</a:t>
            </a:r>
            <a:r>
              <a:rPr sz="1400" spc="-45" dirty="0">
                <a:cs typeface="Calibri"/>
              </a:rPr>
              <a:t> </a:t>
            </a:r>
            <a:r>
              <a:rPr sz="1400" u="sng" spc="-10" dirty="0">
                <a:solidFill>
                  <a:srgbClr val="EC7220"/>
                </a:solidFill>
                <a:uFill>
                  <a:solidFill>
                    <a:srgbClr val="F28629"/>
                  </a:solidFill>
                </a:uFill>
                <a:cs typeface="Calibri"/>
              </a:rPr>
              <a:t>@oldwilsonians</a:t>
            </a:r>
            <a:r>
              <a:rPr sz="1400" spc="-10" dirty="0">
                <a:solidFill>
                  <a:srgbClr val="EC7220"/>
                </a:solidFill>
                <a:cs typeface="Calibri"/>
              </a:rPr>
              <a:t> </a:t>
            </a:r>
            <a:r>
              <a:rPr sz="1400" spc="-10" dirty="0">
                <a:cs typeface="Calibri"/>
              </a:rPr>
              <a:t>Facebook:</a:t>
            </a:r>
            <a:r>
              <a:rPr lang="en-US" sz="1400" spc="-10" dirty="0">
                <a:cs typeface="Calibri"/>
              </a:rPr>
              <a:t> </a:t>
            </a:r>
            <a:r>
              <a:rPr sz="1400" u="sng" dirty="0">
                <a:solidFill>
                  <a:srgbClr val="EC7220"/>
                </a:solidFill>
                <a:uFill>
                  <a:solidFill>
                    <a:srgbClr val="F28629"/>
                  </a:solidFill>
                </a:uFill>
                <a:cs typeface="Calibri"/>
              </a:rPr>
              <a:t>OWFC</a:t>
            </a:r>
            <a:r>
              <a:rPr sz="1400" u="sng" spc="-30" dirty="0">
                <a:solidFill>
                  <a:srgbClr val="EC7220"/>
                </a:solidFill>
                <a:uFill>
                  <a:solidFill>
                    <a:srgbClr val="F28629"/>
                  </a:solidFill>
                </a:uFill>
                <a:cs typeface="Calibri"/>
              </a:rPr>
              <a:t> </a:t>
            </a:r>
            <a:r>
              <a:rPr sz="1400" u="sng" dirty="0">
                <a:solidFill>
                  <a:srgbClr val="EC7220"/>
                </a:solidFill>
                <a:uFill>
                  <a:solidFill>
                    <a:srgbClr val="F28629"/>
                  </a:solidFill>
                </a:uFill>
                <a:cs typeface="Calibri"/>
              </a:rPr>
              <a:t>Facebook</a:t>
            </a:r>
            <a:r>
              <a:rPr sz="1400" u="sng" spc="-30" dirty="0">
                <a:solidFill>
                  <a:srgbClr val="EC7220"/>
                </a:solidFill>
                <a:uFill>
                  <a:solidFill>
                    <a:srgbClr val="F28629"/>
                  </a:solidFill>
                </a:uFill>
                <a:cs typeface="Calibri"/>
              </a:rPr>
              <a:t> </a:t>
            </a:r>
            <a:r>
              <a:rPr sz="1400" u="sng" dirty="0">
                <a:solidFill>
                  <a:srgbClr val="EC7220"/>
                </a:solidFill>
                <a:uFill>
                  <a:solidFill>
                    <a:srgbClr val="F28629"/>
                  </a:solidFill>
                </a:uFill>
                <a:cs typeface="Calibri"/>
              </a:rPr>
              <a:t>Group</a:t>
            </a:r>
            <a:r>
              <a:rPr sz="1400" u="sng" spc="-25" dirty="0">
                <a:solidFill>
                  <a:srgbClr val="EC7220"/>
                </a:solidFill>
                <a:uFill>
                  <a:solidFill>
                    <a:srgbClr val="F28629"/>
                  </a:solidFill>
                </a:uFill>
                <a:cs typeface="Calibri"/>
              </a:rPr>
              <a:t> </a:t>
            </a:r>
            <a:r>
              <a:rPr sz="1400" u="sng" spc="-10" dirty="0">
                <a:solidFill>
                  <a:srgbClr val="EC7220"/>
                </a:solidFill>
                <a:uFill>
                  <a:solidFill>
                    <a:srgbClr val="F28629"/>
                  </a:solidFill>
                </a:uFill>
                <a:cs typeface="Calibri"/>
              </a:rPr>
              <a:t>(Members</a:t>
            </a:r>
            <a:r>
              <a:rPr sz="1400" spc="-10" dirty="0">
                <a:solidFill>
                  <a:srgbClr val="EC7220"/>
                </a:solidFill>
                <a:cs typeface="Calibri"/>
              </a:rPr>
              <a:t> Only)</a:t>
            </a:r>
            <a:endParaRPr sz="1400" dirty="0">
              <a:cs typeface="Calibri"/>
            </a:endParaRPr>
          </a:p>
        </p:txBody>
      </p:sp>
    </p:spTree>
    <p:extLst>
      <p:ext uri="{BB962C8B-B14F-4D97-AF65-F5344CB8AC3E}">
        <p14:creationId xmlns:p14="http://schemas.microsoft.com/office/powerpoint/2010/main" val="2463427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D24B6-BECF-4BE6-9971-53768392C0BB}"/>
              </a:ext>
            </a:extLst>
          </p:cNvPr>
          <p:cNvSpPr>
            <a:spLocks noGrp="1"/>
          </p:cNvSpPr>
          <p:nvPr>
            <p:ph type="title"/>
          </p:nvPr>
        </p:nvSpPr>
        <p:spPr>
          <a:xfrm>
            <a:off x="636105" y="119270"/>
            <a:ext cx="10694440" cy="894521"/>
          </a:xfrm>
        </p:spPr>
        <p:txBody>
          <a:bodyPr rtlCol="0"/>
          <a:lstStyle/>
          <a:p>
            <a:pPr rtl="0"/>
            <a:r>
              <a:rPr lang="en-GB" dirty="0"/>
              <a:t>Club Contacts</a:t>
            </a:r>
          </a:p>
        </p:txBody>
      </p:sp>
      <p:sp>
        <p:nvSpPr>
          <p:cNvPr id="9" name="TextBox 8">
            <a:extLst>
              <a:ext uri="{FF2B5EF4-FFF2-40B4-BE49-F238E27FC236}">
                <a16:creationId xmlns:a16="http://schemas.microsoft.com/office/drawing/2014/main" id="{25797354-7581-C394-244F-C647E16DD069}"/>
              </a:ext>
            </a:extLst>
          </p:cNvPr>
          <p:cNvSpPr txBox="1"/>
          <p:nvPr/>
        </p:nvSpPr>
        <p:spPr>
          <a:xfrm>
            <a:off x="814944" y="6175170"/>
            <a:ext cx="8070264" cy="400110"/>
          </a:xfrm>
          <a:prstGeom prst="rect">
            <a:avLst/>
          </a:prstGeom>
          <a:noFill/>
        </p:spPr>
        <p:txBody>
          <a:bodyPr wrap="square">
            <a:spAutoFit/>
          </a:bodyPr>
          <a:lstStyle/>
          <a:p>
            <a:r>
              <a:rPr lang="en-US" sz="1000" b="1" dirty="0"/>
              <a:t>Newsletter Contribution - </a:t>
            </a:r>
            <a:r>
              <a:rPr lang="en-US" sz="1000" dirty="0"/>
              <a:t>All contributions to the newsletter should reach Mark Pope by 6:00 pm on a Monday evening – the earlier the better. Please send any articles/match reports/images to markypope@hotmail.com or via </a:t>
            </a:r>
            <a:r>
              <a:rPr lang="en-US" sz="1000" dirty="0" err="1"/>
              <a:t>Whatsapp</a:t>
            </a:r>
            <a:r>
              <a:rPr lang="en-US" sz="1000" dirty="0"/>
              <a:t> on 07788 780486</a:t>
            </a:r>
          </a:p>
        </p:txBody>
      </p:sp>
      <p:graphicFrame>
        <p:nvGraphicFramePr>
          <p:cNvPr id="12" name="Table Placeholder 6">
            <a:extLst>
              <a:ext uri="{FF2B5EF4-FFF2-40B4-BE49-F238E27FC236}">
                <a16:creationId xmlns:a16="http://schemas.microsoft.com/office/drawing/2014/main" id="{C663C87E-96BB-084D-2099-C83463675265}"/>
              </a:ext>
            </a:extLst>
          </p:cNvPr>
          <p:cNvGraphicFramePr>
            <a:graphicFrameLocks/>
          </p:cNvGraphicFramePr>
          <p:nvPr>
            <p:extLst>
              <p:ext uri="{D42A27DB-BD31-4B8C-83A1-F6EECF244321}">
                <p14:modId xmlns:p14="http://schemas.microsoft.com/office/powerpoint/2010/main" val="22936414"/>
              </p:ext>
            </p:extLst>
          </p:nvPr>
        </p:nvGraphicFramePr>
        <p:xfrm>
          <a:off x="526774" y="854765"/>
          <a:ext cx="7106926" cy="5320405"/>
        </p:xfrm>
        <a:graphic>
          <a:graphicData uri="http://schemas.openxmlformats.org/drawingml/2006/table">
            <a:tbl>
              <a:tblPr firstRow="1" bandRow="1">
                <a:tableStyleId>{5C22544A-7EE6-4342-B048-85BDC9FD1C3A}</a:tableStyleId>
              </a:tblPr>
              <a:tblGrid>
                <a:gridCol w="1472431">
                  <a:extLst>
                    <a:ext uri="{9D8B030D-6E8A-4147-A177-3AD203B41FA5}">
                      <a16:colId xmlns:a16="http://schemas.microsoft.com/office/drawing/2014/main" val="3413721457"/>
                    </a:ext>
                  </a:extLst>
                </a:gridCol>
                <a:gridCol w="2247909">
                  <a:extLst>
                    <a:ext uri="{9D8B030D-6E8A-4147-A177-3AD203B41FA5}">
                      <a16:colId xmlns:a16="http://schemas.microsoft.com/office/drawing/2014/main" val="2742567690"/>
                    </a:ext>
                  </a:extLst>
                </a:gridCol>
                <a:gridCol w="3386586">
                  <a:extLst>
                    <a:ext uri="{9D8B030D-6E8A-4147-A177-3AD203B41FA5}">
                      <a16:colId xmlns:a16="http://schemas.microsoft.com/office/drawing/2014/main" val="529259489"/>
                    </a:ext>
                  </a:extLst>
                </a:gridCol>
              </a:tblGrid>
              <a:tr h="482913">
                <a:tc>
                  <a:txBody>
                    <a:bodyPr/>
                    <a:lstStyle/>
                    <a:p>
                      <a:pPr rtl="0"/>
                      <a:endParaRPr lang="en-GB" sz="1000" noProof="0" dirty="0">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r" rtl="0"/>
                      <a:r>
                        <a:rPr lang="en-US" sz="1000" noProof="0" dirty="0">
                          <a:latin typeface="+mn-lt"/>
                        </a:rPr>
                        <a:t>Name</a:t>
                      </a:r>
                      <a:endParaRPr lang="en-GB" sz="1000" noProof="0" dirty="0">
                        <a:latin typeface="+mn-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r" rtl="0"/>
                      <a:r>
                        <a:rPr lang="en-US" sz="1000" noProof="0" dirty="0">
                          <a:latin typeface="+mn-lt"/>
                        </a:rPr>
                        <a:t>E</a:t>
                      </a:r>
                      <a:r>
                        <a:rPr lang="en-GB" sz="1000" noProof="0" dirty="0">
                          <a:latin typeface="+mn-lt"/>
                        </a:rPr>
                        <a:t>mail Address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96388793"/>
                  </a:ext>
                </a:extLst>
              </a:tr>
              <a:tr h="674750">
                <a:tc>
                  <a:txBody>
                    <a:bodyPr/>
                    <a:lstStyle/>
                    <a:p>
                      <a:pPr marL="0" algn="l" defTabSz="914400" rtl="0" eaLnBrk="1" latinLnBrk="0" hangingPunct="1"/>
                      <a:r>
                        <a:rPr lang="en-GB" sz="1000" b="1" i="0" kern="1200" noProof="0" dirty="0">
                          <a:solidFill>
                            <a:schemeClr val="bg1"/>
                          </a:solidFill>
                          <a:latin typeface="+mn-lt"/>
                          <a:ea typeface="+mn-ea"/>
                          <a:cs typeface="+mn-cs"/>
                        </a:rPr>
                        <a:t>OWFC Xi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rPr>
                        <a:t>Josh Eves  </a:t>
                      </a:r>
                    </a:p>
                    <a:p>
                      <a:pPr marL="0" algn="r" defTabSz="914400" rtl="0" eaLnBrk="1" latinLnBrk="0" hangingPunct="1"/>
                      <a:r>
                        <a:rPr lang="en-GB" sz="1000" i="0" kern="1200" noProof="0" dirty="0">
                          <a:solidFill>
                            <a:schemeClr val="tx1">
                              <a:lumMod val="65000"/>
                              <a:lumOff val="35000"/>
                            </a:schemeClr>
                          </a:solidFill>
                          <a:latin typeface="+mn-lt"/>
                          <a:ea typeface="+mn-ea"/>
                          <a:cs typeface="+mn-cs"/>
                        </a:rPr>
                        <a:t>Sam Wright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rPr>
                        <a:t>evesjoshua@gmail.com  sam_wright_29@hotmail.co.uk</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2220844750"/>
                  </a:ext>
                </a:extLst>
              </a:tr>
              <a:tr h="5324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0" kern="1200" noProof="0">
                          <a:solidFill>
                            <a:schemeClr val="bg1"/>
                          </a:solidFill>
                          <a:latin typeface="+mn-lt"/>
                          <a:ea typeface="+mn-ea"/>
                          <a:cs typeface="+mn-cs"/>
                        </a:rPr>
                        <a:t>OWFC 2Xi</a:t>
                      </a:r>
                      <a:endParaRPr lang="en-GB" sz="1000" b="1" i="0" kern="1200" noProof="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r" defTabSz="914400" rtl="0" eaLnBrk="1" latinLnBrk="0" hangingPunct="1"/>
                      <a:r>
                        <a:rPr lang="en-US" sz="1000" i="0" kern="1200" noProof="0" dirty="0">
                          <a:solidFill>
                            <a:schemeClr val="tx1">
                              <a:lumMod val="65000"/>
                              <a:lumOff val="35000"/>
                            </a:schemeClr>
                          </a:solidFill>
                          <a:latin typeface="+mn-lt"/>
                          <a:ea typeface="+mn-ea"/>
                          <a:cs typeface="+mn-cs"/>
                        </a:rPr>
                        <a:t>Calum Sutherland</a:t>
                      </a:r>
                    </a:p>
                    <a:p>
                      <a:pPr marL="0" algn="r" defTabSz="914400" rtl="0" eaLnBrk="1" latinLnBrk="0" hangingPunct="1"/>
                      <a:r>
                        <a:rPr lang="en-GB" sz="1000" i="0" kern="1200" noProof="0" dirty="0">
                          <a:solidFill>
                            <a:schemeClr val="tx1">
                              <a:lumMod val="65000"/>
                              <a:lumOff val="35000"/>
                            </a:schemeClr>
                          </a:solidFill>
                          <a:latin typeface="+mn-lt"/>
                          <a:ea typeface="+mn-ea"/>
                          <a:cs typeface="+mn-cs"/>
                        </a:rPr>
                        <a:t>Danny Mansfield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endParaRPr lang="en-GB" sz="1000" i="0" kern="1200" noProof="0" dirty="0">
                        <a:solidFill>
                          <a:schemeClr val="tx1">
                            <a:lumMod val="65000"/>
                            <a:lumOff val="35000"/>
                          </a:schemeClr>
                        </a:solidFill>
                        <a:latin typeface="+mn-lt"/>
                        <a:ea typeface="+mn-ea"/>
                        <a:cs typeface="+mn-cs"/>
                      </a:endParaRPr>
                    </a:p>
                    <a:p>
                      <a:pPr marL="0" algn="r" defTabSz="914400" rtl="0" eaLnBrk="1" latinLnBrk="0" hangingPunct="1"/>
                      <a:r>
                        <a:rPr lang="en-GB" sz="1000" i="0" kern="1200" noProof="0" dirty="0">
                          <a:solidFill>
                            <a:schemeClr val="tx1">
                              <a:lumMod val="65000"/>
                              <a:lumOff val="35000"/>
                            </a:schemeClr>
                          </a:solidFill>
                          <a:latin typeface="+mn-lt"/>
                          <a:ea typeface="+mn-ea"/>
                          <a:cs typeface="+mn-cs"/>
                        </a:rPr>
                        <a:t>dtmansfield15@gmail.cpm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7549748"/>
                  </a:ext>
                </a:extLst>
              </a:tr>
              <a:tr h="5324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0" kern="1200" noProof="0">
                          <a:solidFill>
                            <a:schemeClr val="bg1"/>
                          </a:solidFill>
                          <a:latin typeface="+mn-lt"/>
                          <a:ea typeface="+mn-ea"/>
                          <a:cs typeface="+mn-cs"/>
                        </a:rPr>
                        <a:t>OWFC 3Xi</a:t>
                      </a:r>
                      <a:endParaRPr lang="en-GB" sz="1000" b="1" i="0" kern="1200" noProof="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rPr>
                        <a:t>Steven </a:t>
                      </a:r>
                      <a:r>
                        <a:rPr lang="en-GB" sz="1000" i="0" kern="1200" noProof="0" dirty="0" err="1">
                          <a:solidFill>
                            <a:schemeClr val="tx1">
                              <a:lumMod val="65000"/>
                              <a:lumOff val="35000"/>
                            </a:schemeClr>
                          </a:solidFill>
                          <a:latin typeface="+mn-lt"/>
                          <a:ea typeface="+mn-ea"/>
                          <a:cs typeface="+mn-cs"/>
                        </a:rPr>
                        <a:t>Peares</a:t>
                      </a:r>
                      <a:r>
                        <a:rPr lang="en-GB" sz="1000" i="0" kern="1200" noProof="0" dirty="0">
                          <a:solidFill>
                            <a:schemeClr val="tx1">
                              <a:lumMod val="65000"/>
                              <a:lumOff val="35000"/>
                            </a:schemeClr>
                          </a:solidFill>
                          <a:latin typeface="+mn-lt"/>
                          <a:ea typeface="+mn-ea"/>
                          <a:cs typeface="+mn-cs"/>
                        </a:rPr>
                        <a:t> / Rory Sweeney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algn="r" defTabSz="914400" rtl="0" eaLnBrk="1" latinLnBrk="0" hangingPunct="1"/>
                      <a:r>
                        <a:rPr lang="en-GB" sz="1000" i="0" kern="1200" noProof="0" dirty="0" err="1">
                          <a:solidFill>
                            <a:schemeClr val="tx1">
                              <a:lumMod val="65000"/>
                              <a:lumOff val="35000"/>
                            </a:schemeClr>
                          </a:solidFill>
                          <a:latin typeface="+mn-lt"/>
                          <a:ea typeface="+mn-ea"/>
                          <a:cs typeface="+mn-cs"/>
                        </a:rPr>
                        <a:t>stevenpeares@gmail.com</a:t>
                      </a:r>
                      <a:endParaRPr lang="en-GB" sz="10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405194377"/>
                  </a:ext>
                </a:extLst>
              </a:tr>
              <a:tr h="4829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0" kern="1200" noProof="0" dirty="0">
                          <a:solidFill>
                            <a:schemeClr val="bg1"/>
                          </a:solidFill>
                          <a:latin typeface="+mn-lt"/>
                          <a:ea typeface="+mn-ea"/>
                          <a:cs typeface="+mn-cs"/>
                        </a:rPr>
                        <a:t>OWFC 4Xi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rPr>
                        <a:t>Max </a:t>
                      </a:r>
                      <a:r>
                        <a:rPr lang="en-GB" sz="1000" i="0" kern="1200" noProof="0" dirty="0" err="1">
                          <a:solidFill>
                            <a:schemeClr val="tx1">
                              <a:lumMod val="65000"/>
                              <a:lumOff val="35000"/>
                            </a:schemeClr>
                          </a:solidFill>
                          <a:latin typeface="+mn-lt"/>
                          <a:ea typeface="+mn-ea"/>
                          <a:cs typeface="+mn-cs"/>
                        </a:rPr>
                        <a:t>Exelby</a:t>
                      </a:r>
                      <a:r>
                        <a:rPr lang="en-GB" sz="1000" i="0" kern="1200" noProof="0" dirty="0">
                          <a:solidFill>
                            <a:schemeClr val="tx1">
                              <a:lumMod val="65000"/>
                              <a:lumOff val="35000"/>
                            </a:schemeClr>
                          </a:solidFill>
                          <a:latin typeface="+mn-lt"/>
                          <a:ea typeface="+mn-ea"/>
                          <a:cs typeface="+mn-cs"/>
                        </a:rPr>
                        <a:t> / Luke </a:t>
                      </a:r>
                      <a:r>
                        <a:rPr lang="en-GB" sz="1000" i="0" kern="1200" noProof="0" dirty="0" err="1">
                          <a:solidFill>
                            <a:schemeClr val="tx1">
                              <a:lumMod val="65000"/>
                              <a:lumOff val="35000"/>
                            </a:schemeClr>
                          </a:solidFill>
                          <a:latin typeface="+mn-lt"/>
                          <a:ea typeface="+mn-ea"/>
                          <a:cs typeface="+mn-cs"/>
                        </a:rPr>
                        <a:t>Saitch</a:t>
                      </a:r>
                      <a:r>
                        <a:rPr lang="en-GB" sz="1000" i="0" kern="1200" noProof="0" dirty="0">
                          <a:solidFill>
                            <a:schemeClr val="tx1">
                              <a:lumMod val="65000"/>
                              <a:lumOff val="35000"/>
                            </a:schemeClr>
                          </a:solidFill>
                          <a:latin typeface="+mn-lt"/>
                          <a:ea typeface="+mn-ea"/>
                          <a:cs typeface="+mn-cs"/>
                        </a:rPr>
                        <a:t> / Matt McDowell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hlinkClick r:id="rId3"/>
                        </a:rPr>
                        <a:t>exelbymax@gmail.com</a:t>
                      </a:r>
                      <a:r>
                        <a:rPr lang="en-GB" sz="1000" i="0" kern="1200" noProof="0" dirty="0">
                          <a:solidFill>
                            <a:schemeClr val="tx1">
                              <a:lumMod val="65000"/>
                              <a:lumOff val="35000"/>
                            </a:schemeClr>
                          </a:solidFill>
                          <a:latin typeface="+mn-lt"/>
                          <a:ea typeface="+mn-ea"/>
                          <a:cs typeface="+mn-cs"/>
                        </a:rPr>
                        <a:t>  / </a:t>
                      </a:r>
                      <a:r>
                        <a:rPr lang="en-GB" sz="1000" i="0" kern="1200" noProof="0" dirty="0">
                          <a:solidFill>
                            <a:schemeClr val="tx1">
                              <a:lumMod val="65000"/>
                              <a:lumOff val="35000"/>
                            </a:schemeClr>
                          </a:solidFill>
                          <a:latin typeface="+mn-lt"/>
                          <a:ea typeface="+mn-ea"/>
                          <a:cs typeface="+mn-cs"/>
                          <a:hlinkClick r:id="rId4"/>
                        </a:rPr>
                        <a:t>luke@saitch.com</a:t>
                      </a:r>
                      <a:r>
                        <a:rPr lang="en-GB" sz="1000" i="0" kern="1200" noProof="0" dirty="0">
                          <a:solidFill>
                            <a:schemeClr val="tx1">
                              <a:lumMod val="65000"/>
                              <a:lumOff val="35000"/>
                            </a:schemeClr>
                          </a:solidFill>
                          <a:latin typeface="+mn-lt"/>
                          <a:ea typeface="+mn-ea"/>
                          <a:cs typeface="+mn-cs"/>
                        </a:rPr>
                        <a:t> / mathhewmcd2000@gmail.com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71604632"/>
                  </a:ext>
                </a:extLst>
              </a:tr>
              <a:tr h="5033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0" kern="1200" noProof="0" dirty="0">
                          <a:solidFill>
                            <a:schemeClr val="bg1"/>
                          </a:solidFill>
                          <a:latin typeface="+mn-lt"/>
                          <a:ea typeface="+mn-ea"/>
                          <a:cs typeface="+mn-cs"/>
                        </a:rPr>
                        <a:t> OWFC 5Xi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algn="r" defTabSz="914400" rtl="0" eaLnBrk="1" latinLnBrk="0" hangingPunct="1"/>
                      <a:r>
                        <a:rPr lang="en-US" sz="1000" i="0" kern="1200" noProof="0" dirty="0">
                          <a:solidFill>
                            <a:schemeClr val="tx1">
                              <a:lumMod val="65000"/>
                              <a:lumOff val="35000"/>
                            </a:schemeClr>
                          </a:solidFill>
                          <a:latin typeface="+mn-lt"/>
                          <a:ea typeface="+mn-ea"/>
                          <a:cs typeface="+mn-cs"/>
                        </a:rPr>
                        <a:t>Chris </a:t>
                      </a:r>
                      <a:r>
                        <a:rPr lang="en-US" sz="1000" i="0" kern="1200" noProof="0" dirty="0" err="1">
                          <a:solidFill>
                            <a:schemeClr val="tx1">
                              <a:lumMod val="65000"/>
                              <a:lumOff val="35000"/>
                            </a:schemeClr>
                          </a:solidFill>
                          <a:latin typeface="+mn-lt"/>
                          <a:ea typeface="+mn-ea"/>
                          <a:cs typeface="+mn-cs"/>
                        </a:rPr>
                        <a:t>Dyki</a:t>
                      </a:r>
                      <a:endParaRPr lang="en-GB" sz="10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rPr>
                        <a:t>chris@inhousephotography.co.uk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3455450201"/>
                  </a:ext>
                </a:extLst>
              </a:tr>
              <a:tr h="6329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0" kern="1200" noProof="0" dirty="0">
                          <a:solidFill>
                            <a:schemeClr val="bg1"/>
                          </a:solidFill>
                          <a:latin typeface="+mn-lt"/>
                          <a:ea typeface="+mn-ea"/>
                          <a:cs typeface="+mn-cs"/>
                        </a:rPr>
                        <a:t>OWFC 6Xi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i="0" kern="1200" noProof="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rPr>
                        <a:t>Joe </a:t>
                      </a:r>
                      <a:r>
                        <a:rPr lang="en-GB" sz="1000" i="0" kern="1200" noProof="0" dirty="0" err="1">
                          <a:solidFill>
                            <a:schemeClr val="tx1">
                              <a:lumMod val="65000"/>
                              <a:lumOff val="35000"/>
                            </a:schemeClr>
                          </a:solidFill>
                          <a:latin typeface="+mn-lt"/>
                          <a:ea typeface="+mn-ea"/>
                          <a:cs typeface="+mn-cs"/>
                        </a:rPr>
                        <a:t>Kajdi</a:t>
                      </a:r>
                      <a:endParaRPr lang="en-GB" sz="1000" i="0" kern="1200" noProof="0" dirty="0">
                        <a:solidFill>
                          <a:schemeClr val="tx1">
                            <a:lumMod val="65000"/>
                            <a:lumOff val="35000"/>
                          </a:schemeClr>
                        </a:solidFill>
                        <a:latin typeface="+mn-lt"/>
                        <a:ea typeface="+mn-ea"/>
                        <a:cs typeface="+mn-cs"/>
                      </a:endParaRPr>
                    </a:p>
                    <a:p>
                      <a:pPr marL="0" algn="r" defTabSz="914400" rtl="0" eaLnBrk="1" latinLnBrk="0" hangingPunct="1"/>
                      <a:r>
                        <a:rPr lang="en-GB" sz="1000" i="0" kern="1200" noProof="0" dirty="0">
                          <a:solidFill>
                            <a:schemeClr val="tx1">
                              <a:lumMod val="65000"/>
                              <a:lumOff val="35000"/>
                            </a:schemeClr>
                          </a:solidFill>
                          <a:latin typeface="+mn-lt"/>
                          <a:ea typeface="+mn-ea"/>
                          <a:cs typeface="+mn-cs"/>
                        </a:rPr>
                        <a:t>Andrew </a:t>
                      </a:r>
                      <a:r>
                        <a:rPr lang="en-GB" sz="1000" i="0" kern="1200" noProof="0" dirty="0" err="1">
                          <a:solidFill>
                            <a:schemeClr val="tx1">
                              <a:lumMod val="65000"/>
                              <a:lumOff val="35000"/>
                            </a:schemeClr>
                          </a:solidFill>
                          <a:latin typeface="+mn-lt"/>
                          <a:ea typeface="+mn-ea"/>
                          <a:cs typeface="+mn-cs"/>
                        </a:rPr>
                        <a:t>Callam</a:t>
                      </a:r>
                      <a:endParaRPr lang="en-GB" sz="10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hlinkClick r:id="rId5"/>
                        </a:rPr>
                        <a:t>joseph.edward@hotmail.com</a:t>
                      </a:r>
                      <a:endParaRPr lang="en-GB" sz="1000" i="0" kern="1200" noProof="0" dirty="0">
                        <a:solidFill>
                          <a:schemeClr val="tx1">
                            <a:lumMod val="65000"/>
                            <a:lumOff val="35000"/>
                          </a:schemeClr>
                        </a:solidFill>
                        <a:latin typeface="+mn-lt"/>
                        <a:ea typeface="+mn-ea"/>
                        <a:cs typeface="+mn-cs"/>
                      </a:endParaRPr>
                    </a:p>
                    <a:p>
                      <a:pPr marL="0" algn="r" defTabSz="914400" rtl="0" eaLnBrk="1" latinLnBrk="0" hangingPunct="1"/>
                      <a:r>
                        <a:rPr lang="en-GB" sz="1000" i="0" kern="1200" noProof="0" dirty="0">
                          <a:solidFill>
                            <a:schemeClr val="tx1">
                              <a:lumMod val="65000"/>
                              <a:lumOff val="35000"/>
                            </a:schemeClr>
                          </a:solidFill>
                          <a:latin typeface="+mn-lt"/>
                          <a:ea typeface="+mn-ea"/>
                          <a:cs typeface="+mn-cs"/>
                          <a:hlinkClick r:id="rId6"/>
                        </a:rPr>
                        <a:t>andrewcallam@hotmail.co.uk</a:t>
                      </a:r>
                      <a:endParaRPr lang="en-GB" sz="1000" i="0" kern="1200" noProof="0" dirty="0">
                        <a:solidFill>
                          <a:schemeClr val="tx1">
                            <a:lumMod val="65000"/>
                            <a:lumOff val="35000"/>
                          </a:schemeClr>
                        </a:solidFill>
                        <a:latin typeface="+mn-lt"/>
                        <a:ea typeface="+mn-ea"/>
                        <a:cs typeface="+mn-cs"/>
                      </a:endParaRPr>
                    </a:p>
                    <a:p>
                      <a:pPr marL="0" algn="r" defTabSz="914400" rtl="0" eaLnBrk="1" latinLnBrk="0" hangingPunct="1"/>
                      <a:endParaRPr lang="en-GB" sz="10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59252139"/>
                  </a:ext>
                </a:extLst>
              </a:tr>
              <a:tr h="513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kern="1200" noProof="0" dirty="0">
                          <a:solidFill>
                            <a:schemeClr val="bg1"/>
                          </a:solidFill>
                          <a:latin typeface="+mn-lt"/>
                          <a:ea typeface="+mn-ea"/>
                          <a:cs typeface="+mn-cs"/>
                        </a:rPr>
                        <a:t>OWFC 7Xi</a:t>
                      </a:r>
                      <a:endParaRPr lang="en-GB" sz="1000" b="1" i="0" kern="1200" noProof="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46241"/>
                    </a:solidFill>
                  </a:tcPr>
                </a:tc>
                <a:tc>
                  <a:txBody>
                    <a:bodyPr/>
                    <a:lstStyle/>
                    <a:p>
                      <a:pPr marL="0" algn="r" defTabSz="914400" rtl="0" eaLnBrk="1" latinLnBrk="0" hangingPunct="1"/>
                      <a:r>
                        <a:rPr lang="en-US" sz="1000" i="0" kern="1200" noProof="0" dirty="0">
                          <a:solidFill>
                            <a:schemeClr val="tx1">
                              <a:lumMod val="65000"/>
                              <a:lumOff val="35000"/>
                            </a:schemeClr>
                          </a:solidFill>
                          <a:latin typeface="+mn-lt"/>
                          <a:ea typeface="+mn-ea"/>
                          <a:cs typeface="+mn-cs"/>
                        </a:rPr>
                        <a:t>Alex Forbes</a:t>
                      </a:r>
                      <a:endParaRPr lang="en-GB" sz="10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5F2EE"/>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rPr>
                        <a:t>alexforbes46@hotmail.co.uk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5F2EE"/>
                    </a:solidFill>
                  </a:tcPr>
                </a:tc>
                <a:extLst>
                  <a:ext uri="{0D108BD9-81ED-4DB2-BD59-A6C34878D82A}">
                    <a16:rowId xmlns:a16="http://schemas.microsoft.com/office/drawing/2014/main" val="3048768300"/>
                  </a:ext>
                </a:extLst>
              </a:tr>
              <a:tr h="4325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kern="1200" noProof="0" dirty="0">
                          <a:solidFill>
                            <a:schemeClr val="bg1"/>
                          </a:solidFill>
                          <a:latin typeface="+mn-lt"/>
                          <a:ea typeface="+mn-ea"/>
                          <a:cs typeface="+mn-cs"/>
                        </a:rPr>
                        <a:t>Vets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kern="1200" noProof="0" dirty="0">
                          <a:solidFill>
                            <a:schemeClr val="bg1"/>
                          </a:solidFill>
                          <a:latin typeface="+mn-lt"/>
                          <a:ea typeface="+mn-ea"/>
                          <a:cs typeface="+mn-cs"/>
                        </a:rPr>
                        <a:t>Super Vets</a:t>
                      </a:r>
                      <a:endParaRPr lang="en-GB" sz="1000" b="1" i="0" kern="1200" noProof="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37052"/>
                    </a:solidFill>
                  </a:tcPr>
                </a:tc>
                <a:tc>
                  <a:txBody>
                    <a:bodyPr/>
                    <a:lstStyle/>
                    <a:p>
                      <a:pPr marL="0" algn="r" defTabSz="914400" rtl="0" eaLnBrk="1" latinLnBrk="0" hangingPunct="1"/>
                      <a:r>
                        <a:rPr lang="en-US" sz="1000" i="0" kern="1200" noProof="0" dirty="0">
                          <a:solidFill>
                            <a:schemeClr val="tx1">
                              <a:lumMod val="65000"/>
                              <a:lumOff val="35000"/>
                            </a:schemeClr>
                          </a:solidFill>
                          <a:latin typeface="+mn-lt"/>
                          <a:ea typeface="+mn-ea"/>
                          <a:cs typeface="+mn-cs"/>
                        </a:rPr>
                        <a:t>Jamie Parkinson</a:t>
                      </a:r>
                    </a:p>
                    <a:p>
                      <a:pPr marL="0" algn="r" defTabSz="914400" rtl="0" eaLnBrk="1" latinLnBrk="0" hangingPunct="1"/>
                      <a:r>
                        <a:rPr lang="en-US" sz="1000" i="0" kern="1200" noProof="0" dirty="0">
                          <a:solidFill>
                            <a:schemeClr val="tx1">
                              <a:lumMod val="65000"/>
                              <a:lumOff val="35000"/>
                            </a:schemeClr>
                          </a:solidFill>
                          <a:latin typeface="+mn-lt"/>
                          <a:ea typeface="+mn-ea"/>
                          <a:cs typeface="+mn-cs"/>
                        </a:rPr>
                        <a:t>Doug Forbes</a:t>
                      </a:r>
                      <a:endParaRPr lang="en-GB" sz="10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hlinkClick r:id="rId7"/>
                        </a:rPr>
                        <a:t>jamieparkinson@hotmail.co.uk</a:t>
                      </a:r>
                      <a:endParaRPr lang="en-GB" sz="1000" i="0" kern="1200" noProof="0" dirty="0">
                        <a:solidFill>
                          <a:schemeClr val="tx1">
                            <a:lumMod val="65000"/>
                            <a:lumOff val="35000"/>
                          </a:schemeClr>
                        </a:solidFill>
                        <a:latin typeface="+mn-lt"/>
                        <a:ea typeface="+mn-ea"/>
                        <a:cs typeface="+mn-cs"/>
                      </a:endParaRPr>
                    </a:p>
                    <a:p>
                      <a:pPr marL="0" algn="r" defTabSz="914400" rtl="0" eaLnBrk="1" latinLnBrk="0" hangingPunct="1"/>
                      <a:r>
                        <a:rPr lang="en-GB" sz="1000" i="0" kern="1200" noProof="0" dirty="0" err="1">
                          <a:solidFill>
                            <a:schemeClr val="tx1">
                              <a:lumMod val="65000"/>
                              <a:lumOff val="35000"/>
                            </a:schemeClr>
                          </a:solidFill>
                          <a:latin typeface="+mn-lt"/>
                          <a:ea typeface="+mn-ea"/>
                          <a:cs typeface="+mn-cs"/>
                        </a:rPr>
                        <a:t>doug.forbes@outlook.com</a:t>
                      </a:r>
                      <a:endParaRPr lang="en-GB" sz="10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48310034"/>
                  </a:ext>
                </a:extLst>
              </a:tr>
              <a:tr h="5324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kern="1200" noProof="0" dirty="0">
                          <a:solidFill>
                            <a:schemeClr val="bg1"/>
                          </a:solidFill>
                          <a:latin typeface="+mn-lt"/>
                          <a:ea typeface="+mn-ea"/>
                          <a:cs typeface="+mn-cs"/>
                        </a:rPr>
                        <a:t>Selection Sec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i="0" kern="1200" noProof="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46241"/>
                    </a:solidFill>
                  </a:tcPr>
                </a:tc>
                <a:tc>
                  <a:txBody>
                    <a:bodyPr/>
                    <a:lstStyle/>
                    <a:p>
                      <a:pPr marL="0" algn="r" defTabSz="914400" rtl="0" eaLnBrk="1" latinLnBrk="0" hangingPunct="1"/>
                      <a:r>
                        <a:rPr lang="en-US" sz="1000" i="0" kern="1200" noProof="0" dirty="0" err="1">
                          <a:solidFill>
                            <a:schemeClr val="tx1">
                              <a:lumMod val="65000"/>
                              <a:lumOff val="35000"/>
                            </a:schemeClr>
                          </a:solidFill>
                          <a:latin typeface="+mn-lt"/>
                          <a:ea typeface="+mn-ea"/>
                          <a:cs typeface="+mn-cs"/>
                        </a:rPr>
                        <a:t>Cejay</a:t>
                      </a:r>
                      <a:r>
                        <a:rPr lang="en-US" sz="1000" i="0" kern="1200" noProof="0" dirty="0">
                          <a:solidFill>
                            <a:schemeClr val="tx1">
                              <a:lumMod val="65000"/>
                              <a:lumOff val="35000"/>
                            </a:schemeClr>
                          </a:solidFill>
                          <a:latin typeface="+mn-lt"/>
                          <a:ea typeface="+mn-ea"/>
                          <a:cs typeface="+mn-cs"/>
                        </a:rPr>
                        <a:t> Watson</a:t>
                      </a:r>
                      <a:endParaRPr lang="en-GB" sz="10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5F2EE"/>
                    </a:solidFill>
                  </a:tcPr>
                </a:tc>
                <a:tc>
                  <a:txBody>
                    <a:bodyPr/>
                    <a:lstStyle/>
                    <a:p>
                      <a:pPr marL="0" algn="r" defTabSz="914400" rtl="0" eaLnBrk="1" latinLnBrk="0" hangingPunct="1"/>
                      <a:endParaRPr lang="en-GB" sz="10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5F2EE"/>
                    </a:solidFill>
                  </a:tcPr>
                </a:tc>
                <a:extLst>
                  <a:ext uri="{0D108BD9-81ED-4DB2-BD59-A6C34878D82A}">
                    <a16:rowId xmlns:a16="http://schemas.microsoft.com/office/drawing/2014/main" val="423813921"/>
                  </a:ext>
                </a:extLst>
              </a:tr>
            </a:tbl>
          </a:graphicData>
        </a:graphic>
      </p:graphicFrame>
      <p:grpSp>
        <p:nvGrpSpPr>
          <p:cNvPr id="30" name="Group 29">
            <a:extLst>
              <a:ext uri="{FF2B5EF4-FFF2-40B4-BE49-F238E27FC236}">
                <a16:creationId xmlns:a16="http://schemas.microsoft.com/office/drawing/2014/main" id="{F4175A73-9493-90E6-03A2-07D39AC74DF1}"/>
              </a:ext>
            </a:extLst>
          </p:cNvPr>
          <p:cNvGrpSpPr/>
          <p:nvPr/>
        </p:nvGrpSpPr>
        <p:grpSpPr>
          <a:xfrm>
            <a:off x="7755382" y="2772900"/>
            <a:ext cx="2734532" cy="1484914"/>
            <a:chOff x="949968" y="2286996"/>
            <a:chExt cx="2734532" cy="1484914"/>
          </a:xfrm>
        </p:grpSpPr>
        <p:sp>
          <p:nvSpPr>
            <p:cNvPr id="25" name="object 9">
              <a:extLst>
                <a:ext uri="{FF2B5EF4-FFF2-40B4-BE49-F238E27FC236}">
                  <a16:creationId xmlns:a16="http://schemas.microsoft.com/office/drawing/2014/main" id="{7CBEC384-5508-630A-7664-A03C28A4F9B2}"/>
                </a:ext>
              </a:extLst>
            </p:cNvPr>
            <p:cNvSpPr txBox="1"/>
            <p:nvPr/>
          </p:nvSpPr>
          <p:spPr>
            <a:xfrm>
              <a:off x="949968" y="2286996"/>
              <a:ext cx="2230120" cy="441959"/>
            </a:xfrm>
            <a:prstGeom prst="rect">
              <a:avLst/>
            </a:prstGeom>
          </p:spPr>
          <p:txBody>
            <a:bodyPr vert="horz" wrap="square" lIns="0" tIns="12700" rIns="0" bIns="0" rtlCol="0">
              <a:spAutoFit/>
            </a:bodyPr>
            <a:lstStyle/>
            <a:p>
              <a:pPr marL="12700">
                <a:lnSpc>
                  <a:spcPts val="1639"/>
                </a:lnSpc>
                <a:spcBef>
                  <a:spcPts val="100"/>
                </a:spcBef>
              </a:pPr>
              <a:r>
                <a:rPr sz="1400" b="1" u="sng" dirty="0">
                  <a:uFill>
                    <a:solidFill>
                      <a:srgbClr val="000000"/>
                    </a:solidFill>
                  </a:uFill>
                  <a:latin typeface="Calibri"/>
                  <a:cs typeface="Calibri"/>
                </a:rPr>
                <a:t>Roll</a:t>
              </a:r>
              <a:r>
                <a:rPr sz="1400" b="1" u="sng" spc="-5" dirty="0">
                  <a:uFill>
                    <a:solidFill>
                      <a:srgbClr val="000000"/>
                    </a:solidFill>
                  </a:uFill>
                  <a:latin typeface="Calibri"/>
                  <a:cs typeface="Calibri"/>
                </a:rPr>
                <a:t> </a:t>
              </a:r>
              <a:r>
                <a:rPr sz="1400" b="1" u="sng" dirty="0">
                  <a:uFill>
                    <a:solidFill>
                      <a:srgbClr val="000000"/>
                    </a:solidFill>
                  </a:uFill>
                  <a:latin typeface="Calibri"/>
                  <a:cs typeface="Calibri"/>
                </a:rPr>
                <a:t>of</a:t>
              </a:r>
              <a:r>
                <a:rPr sz="1400" b="1" u="sng" spc="-5" dirty="0">
                  <a:uFill>
                    <a:solidFill>
                      <a:srgbClr val="000000"/>
                    </a:solidFill>
                  </a:uFill>
                  <a:latin typeface="Calibri"/>
                  <a:cs typeface="Calibri"/>
                </a:rPr>
                <a:t> </a:t>
              </a:r>
              <a:r>
                <a:rPr sz="1400" b="1" u="sng" spc="-10" dirty="0">
                  <a:uFill>
                    <a:solidFill>
                      <a:srgbClr val="000000"/>
                    </a:solidFill>
                  </a:uFill>
                  <a:latin typeface="Calibri"/>
                  <a:cs typeface="Calibri"/>
                </a:rPr>
                <a:t>Honour</a:t>
              </a:r>
              <a:endParaRPr sz="1400" dirty="0">
                <a:latin typeface="Calibri"/>
                <a:cs typeface="Calibri"/>
              </a:endParaRPr>
            </a:p>
            <a:p>
              <a:pPr marL="12700">
                <a:lnSpc>
                  <a:spcPts val="1639"/>
                </a:lnSpc>
              </a:pPr>
              <a:r>
                <a:rPr sz="1400" b="1" dirty="0">
                  <a:latin typeface="Calibri"/>
                  <a:cs typeface="Calibri"/>
                </a:rPr>
                <a:t>RIP Life</a:t>
              </a:r>
              <a:r>
                <a:rPr sz="1400" b="1" spc="5" dirty="0">
                  <a:latin typeface="Calibri"/>
                  <a:cs typeface="Calibri"/>
                </a:rPr>
                <a:t> </a:t>
              </a:r>
              <a:r>
                <a:rPr sz="1400" b="1" spc="-10" dirty="0">
                  <a:latin typeface="Calibri"/>
                  <a:cs typeface="Calibri"/>
                </a:rPr>
                <a:t>President:</a:t>
              </a:r>
              <a:r>
                <a:rPr sz="1400" b="1" spc="-70" dirty="0">
                  <a:latin typeface="Calibri"/>
                  <a:cs typeface="Calibri"/>
                </a:rPr>
                <a:t> </a:t>
              </a:r>
              <a:r>
                <a:rPr sz="1400" dirty="0">
                  <a:latin typeface="Calibri"/>
                  <a:cs typeface="Calibri"/>
                </a:rPr>
                <a:t>Mike</a:t>
              </a:r>
              <a:r>
                <a:rPr sz="1400" spc="5" dirty="0">
                  <a:latin typeface="Calibri"/>
                  <a:cs typeface="Calibri"/>
                </a:rPr>
                <a:t> </a:t>
              </a:r>
              <a:r>
                <a:rPr sz="1400" spc="-10" dirty="0">
                  <a:latin typeface="Calibri"/>
                  <a:cs typeface="Calibri"/>
                </a:rPr>
                <a:t>Harris</a:t>
              </a:r>
              <a:endParaRPr sz="1400" dirty="0">
                <a:latin typeface="Calibri"/>
                <a:cs typeface="Calibri"/>
              </a:endParaRPr>
            </a:p>
          </p:txBody>
        </p:sp>
        <p:sp>
          <p:nvSpPr>
            <p:cNvPr id="26" name="object 10">
              <a:extLst>
                <a:ext uri="{FF2B5EF4-FFF2-40B4-BE49-F238E27FC236}">
                  <a16:creationId xmlns:a16="http://schemas.microsoft.com/office/drawing/2014/main" id="{D7F73E45-95DC-BF6E-F0D5-ACA3E205C5BC}"/>
                </a:ext>
              </a:extLst>
            </p:cNvPr>
            <p:cNvSpPr txBox="1"/>
            <p:nvPr/>
          </p:nvSpPr>
          <p:spPr>
            <a:xfrm>
              <a:off x="950190" y="2701017"/>
              <a:ext cx="786130" cy="454659"/>
            </a:xfrm>
            <a:prstGeom prst="rect">
              <a:avLst/>
            </a:prstGeom>
          </p:spPr>
          <p:txBody>
            <a:bodyPr vert="horz" wrap="square" lIns="0" tIns="10160" rIns="0" bIns="0" rtlCol="0">
              <a:spAutoFit/>
            </a:bodyPr>
            <a:lstStyle/>
            <a:p>
              <a:pPr marL="12700" marR="5080">
                <a:lnSpc>
                  <a:spcPct val="101200"/>
                </a:lnSpc>
                <a:spcBef>
                  <a:spcPts val="80"/>
                </a:spcBef>
              </a:pPr>
              <a:r>
                <a:rPr sz="1400" b="1" spc="-10" dirty="0">
                  <a:latin typeface="Calibri"/>
                  <a:cs typeface="Calibri"/>
                </a:rPr>
                <a:t>Treasurer: President:</a:t>
              </a:r>
              <a:endParaRPr sz="1400" dirty="0">
                <a:latin typeface="Calibri"/>
                <a:cs typeface="Calibri"/>
              </a:endParaRPr>
            </a:p>
          </p:txBody>
        </p:sp>
        <p:sp>
          <p:nvSpPr>
            <p:cNvPr id="27" name="object 11">
              <a:extLst>
                <a:ext uri="{FF2B5EF4-FFF2-40B4-BE49-F238E27FC236}">
                  <a16:creationId xmlns:a16="http://schemas.microsoft.com/office/drawing/2014/main" id="{50240058-F188-80C3-3E60-B5BA006F188C}"/>
                </a:ext>
              </a:extLst>
            </p:cNvPr>
            <p:cNvSpPr txBox="1"/>
            <p:nvPr/>
          </p:nvSpPr>
          <p:spPr>
            <a:xfrm>
              <a:off x="2321789" y="2701017"/>
              <a:ext cx="1362711" cy="443711"/>
            </a:xfrm>
            <a:prstGeom prst="rect">
              <a:avLst/>
            </a:prstGeom>
          </p:spPr>
          <p:txBody>
            <a:bodyPr vert="horz" wrap="square" lIns="0" tIns="12700" rIns="0" bIns="0" rtlCol="0">
              <a:spAutoFit/>
            </a:bodyPr>
            <a:lstStyle/>
            <a:p>
              <a:pPr marL="12700">
                <a:lnSpc>
                  <a:spcPct val="100000"/>
                </a:lnSpc>
                <a:spcBef>
                  <a:spcPts val="100"/>
                </a:spcBef>
              </a:pPr>
              <a:r>
                <a:rPr sz="1400" dirty="0">
                  <a:latin typeface="Calibri"/>
                  <a:cs typeface="Calibri"/>
                </a:rPr>
                <a:t>Stu</a:t>
              </a:r>
              <a:r>
                <a:rPr sz="1400" spc="-25" dirty="0">
                  <a:latin typeface="Calibri"/>
                  <a:cs typeface="Calibri"/>
                </a:rPr>
                <a:t> </a:t>
              </a:r>
              <a:r>
                <a:rPr sz="1400" spc="-20" dirty="0">
                  <a:latin typeface="Calibri"/>
                  <a:cs typeface="Calibri"/>
                </a:rPr>
                <a:t>Dunk</a:t>
              </a:r>
              <a:endParaRPr sz="1400" dirty="0">
                <a:latin typeface="Calibri"/>
                <a:cs typeface="Calibri"/>
              </a:endParaRPr>
            </a:p>
            <a:p>
              <a:pPr marL="12700">
                <a:lnSpc>
                  <a:spcPct val="100000"/>
                </a:lnSpc>
                <a:spcBef>
                  <a:spcPts val="20"/>
                </a:spcBef>
              </a:pPr>
              <a:r>
                <a:rPr lang="en-GB" sz="1400" dirty="0">
                  <a:latin typeface="Calibri"/>
                  <a:cs typeface="Calibri"/>
                </a:rPr>
                <a:t>Chesney Jennings</a:t>
              </a:r>
              <a:endParaRPr sz="1400" dirty="0">
                <a:latin typeface="Calibri"/>
                <a:cs typeface="Calibri"/>
              </a:endParaRPr>
            </a:p>
          </p:txBody>
        </p:sp>
        <p:sp>
          <p:nvSpPr>
            <p:cNvPr id="28" name="object 12">
              <a:extLst>
                <a:ext uri="{FF2B5EF4-FFF2-40B4-BE49-F238E27FC236}">
                  <a16:creationId xmlns:a16="http://schemas.microsoft.com/office/drawing/2014/main" id="{AF3B3FE1-19B2-B9FC-50C6-2A6283AB0C23}"/>
                </a:ext>
              </a:extLst>
            </p:cNvPr>
            <p:cNvSpPr txBox="1"/>
            <p:nvPr/>
          </p:nvSpPr>
          <p:spPr>
            <a:xfrm>
              <a:off x="950190" y="3132817"/>
              <a:ext cx="2155825" cy="238760"/>
            </a:xfrm>
            <a:prstGeom prst="rect">
              <a:avLst/>
            </a:prstGeom>
          </p:spPr>
          <p:txBody>
            <a:bodyPr vert="horz" wrap="square" lIns="0" tIns="12700" rIns="0" bIns="0" rtlCol="0">
              <a:spAutoFit/>
            </a:bodyPr>
            <a:lstStyle/>
            <a:p>
              <a:pPr marL="12700">
                <a:lnSpc>
                  <a:spcPct val="100000"/>
                </a:lnSpc>
                <a:spcBef>
                  <a:spcPts val="100"/>
                </a:spcBef>
                <a:tabLst>
                  <a:tab pos="1383665" algn="l"/>
                </a:tabLst>
              </a:pPr>
              <a:r>
                <a:rPr sz="1400" b="1" spc="-10" dirty="0">
                  <a:latin typeface="Calibri"/>
                  <a:cs typeface="Calibri"/>
                </a:rPr>
                <a:t>Chairman:</a:t>
              </a:r>
              <a:r>
                <a:rPr sz="1400" b="1" dirty="0">
                  <a:latin typeface="Calibri"/>
                  <a:cs typeface="Calibri"/>
                </a:rPr>
                <a:t>	</a:t>
              </a:r>
              <a:r>
                <a:rPr sz="1400" dirty="0">
                  <a:latin typeface="Calibri"/>
                  <a:cs typeface="Calibri"/>
                </a:rPr>
                <a:t>Dan</a:t>
              </a:r>
              <a:r>
                <a:rPr sz="1400" spc="-30" dirty="0">
                  <a:latin typeface="Calibri"/>
                  <a:cs typeface="Calibri"/>
                </a:rPr>
                <a:t> </a:t>
              </a:r>
              <a:r>
                <a:rPr sz="1400" spc="-10" dirty="0">
                  <a:latin typeface="Calibri"/>
                  <a:cs typeface="Calibri"/>
                </a:rPr>
                <a:t>Harris</a:t>
              </a:r>
              <a:endParaRPr sz="1400" dirty="0">
                <a:latin typeface="Calibri"/>
                <a:cs typeface="Calibri"/>
              </a:endParaRPr>
            </a:p>
          </p:txBody>
        </p:sp>
        <p:sp>
          <p:nvSpPr>
            <p:cNvPr id="29" name="object 13">
              <a:extLst>
                <a:ext uri="{FF2B5EF4-FFF2-40B4-BE49-F238E27FC236}">
                  <a16:creationId xmlns:a16="http://schemas.microsoft.com/office/drawing/2014/main" id="{E0B8A3C0-1FE9-7A21-3880-1C0E56C0BFA9}"/>
                </a:ext>
              </a:extLst>
            </p:cNvPr>
            <p:cNvSpPr txBox="1"/>
            <p:nvPr/>
          </p:nvSpPr>
          <p:spPr>
            <a:xfrm>
              <a:off x="950190" y="3348717"/>
              <a:ext cx="2561590" cy="423193"/>
            </a:xfrm>
            <a:prstGeom prst="rect">
              <a:avLst/>
            </a:prstGeom>
          </p:spPr>
          <p:txBody>
            <a:bodyPr vert="horz" wrap="square" lIns="0" tIns="12700" rIns="0" bIns="0" rtlCol="0">
              <a:spAutoFit/>
            </a:bodyPr>
            <a:lstStyle/>
            <a:p>
              <a:pPr marL="12700">
                <a:lnSpc>
                  <a:spcPts val="1639"/>
                </a:lnSpc>
                <a:spcBef>
                  <a:spcPts val="100"/>
                </a:spcBef>
                <a:tabLst>
                  <a:tab pos="1383665" algn="l"/>
                </a:tabLst>
              </a:pPr>
              <a:r>
                <a:rPr sz="1400" b="1" dirty="0">
                  <a:latin typeface="Calibri"/>
                  <a:cs typeface="Calibri"/>
                </a:rPr>
                <a:t>Hon.</a:t>
              </a:r>
              <a:r>
                <a:rPr sz="1400" b="1" spc="-50" dirty="0">
                  <a:latin typeface="Calibri"/>
                  <a:cs typeface="Calibri"/>
                </a:rPr>
                <a:t> </a:t>
              </a:r>
              <a:r>
                <a:rPr sz="1400" b="1" spc="-10" dirty="0">
                  <a:latin typeface="Calibri"/>
                  <a:cs typeface="Calibri"/>
                </a:rPr>
                <a:t>Secretary:</a:t>
              </a:r>
              <a:r>
                <a:rPr sz="1400" b="1" dirty="0">
                  <a:latin typeface="Calibri"/>
                  <a:cs typeface="Calibri"/>
                </a:rPr>
                <a:t>	</a:t>
              </a:r>
              <a:r>
                <a:rPr sz="1400" dirty="0">
                  <a:latin typeface="Calibri"/>
                  <a:cs typeface="Calibri"/>
                </a:rPr>
                <a:t>Jamie</a:t>
              </a:r>
              <a:r>
                <a:rPr sz="1400" spc="-25" dirty="0">
                  <a:latin typeface="Calibri"/>
                  <a:cs typeface="Calibri"/>
                </a:rPr>
                <a:t> </a:t>
              </a:r>
              <a:r>
                <a:rPr sz="1400" spc="-10" dirty="0">
                  <a:latin typeface="Calibri"/>
                  <a:cs typeface="Calibri"/>
                </a:rPr>
                <a:t>Parkinson</a:t>
              </a:r>
              <a:endParaRPr sz="1400" dirty="0">
                <a:latin typeface="Calibri"/>
                <a:cs typeface="Calibri"/>
              </a:endParaRPr>
            </a:p>
            <a:p>
              <a:pPr marL="12700">
                <a:lnSpc>
                  <a:spcPts val="1639"/>
                </a:lnSpc>
                <a:tabLst>
                  <a:tab pos="1383665" algn="l"/>
                </a:tabLst>
              </a:pPr>
              <a:r>
                <a:rPr sz="1400" b="1" dirty="0">
                  <a:latin typeface="Calibri"/>
                  <a:cs typeface="Calibri"/>
                </a:rPr>
                <a:t>Club</a:t>
              </a:r>
              <a:r>
                <a:rPr sz="1400" b="1" spc="-30" dirty="0">
                  <a:latin typeface="Calibri"/>
                  <a:cs typeface="Calibri"/>
                </a:rPr>
                <a:t> </a:t>
              </a:r>
              <a:r>
                <a:rPr sz="1400" b="1" spc="-10" dirty="0">
                  <a:latin typeface="Calibri"/>
                  <a:cs typeface="Calibri"/>
                </a:rPr>
                <a:t>Captain:</a:t>
              </a:r>
              <a:r>
                <a:rPr sz="1400" b="1" dirty="0">
                  <a:latin typeface="Calibri"/>
                  <a:cs typeface="Calibri"/>
                </a:rPr>
                <a:t>	</a:t>
              </a:r>
              <a:r>
                <a:rPr lang="en-GB" sz="1400" dirty="0">
                  <a:latin typeface="Calibri"/>
                  <a:cs typeface="Calibri"/>
                </a:rPr>
                <a:t>Sam James</a:t>
              </a:r>
              <a:endParaRPr sz="1400" dirty="0">
                <a:latin typeface="Calibri"/>
                <a:cs typeface="Calibri"/>
              </a:endParaRPr>
            </a:p>
          </p:txBody>
        </p:sp>
      </p:grpSp>
    </p:spTree>
    <p:extLst>
      <p:ext uri="{BB962C8B-B14F-4D97-AF65-F5344CB8AC3E}">
        <p14:creationId xmlns:p14="http://schemas.microsoft.com/office/powerpoint/2010/main" val="1316663592"/>
      </p:ext>
    </p:extLst>
  </p:cSld>
  <p:clrMapOvr>
    <a:masterClrMapping/>
  </p:clrMapOvr>
</p:sld>
</file>

<file path=ppt/theme/theme1.xml><?xml version="1.0" encoding="utf-8"?>
<a:theme xmlns:a="http://schemas.openxmlformats.org/drawingml/2006/main" name="Office Theme">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Custom 7">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2000">
              <a:schemeClr val="accent1"/>
            </a:gs>
            <a:gs pos="100000">
              <a:schemeClr val="accent3"/>
            </a:gs>
          </a:gsLst>
          <a:lin ang="0" scaled="1"/>
          <a:tileRect/>
        </a:gradFill>
        <a:ln w="12700" cap="flat">
          <a:noFill/>
          <a:prstDash val="solid"/>
          <a:miter/>
        </a:ln>
      </a:spPr>
      <a:bodyPr rtlCol="0" anchor="ctr"/>
      <a:lstStyle>
        <a:defPPr algn="l">
          <a:defRPr dirty="0"/>
        </a:defPPr>
      </a:lstStyle>
    </a:spDef>
  </a:objectDefaults>
  <a:extraClrSchemeLst/>
  <a:extLst>
    <a:ext uri="{05A4C25C-085E-4340-85A3-A5531E510DB2}">
      <thm15:themeFamily xmlns:thm15="http://schemas.microsoft.com/office/thememl/2012/main" name="Office_30741416_TF55923798.potx" id="{A050405C-4446-4ED7-A781-195AEC1D426D}" vid="{5E5490EF-3225-4FF5-8ACB-1D8C7682A20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a2762db-cd37-4b4b-87db-32e91bb5df9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8F94C71564614E8CC4720C17D8AD7C" ma:contentTypeVersion="17" ma:contentTypeDescription="Create a new document." ma:contentTypeScope="" ma:versionID="b8384035e24a792e5f7517d03aab8143">
  <xsd:schema xmlns:xsd="http://www.w3.org/2001/XMLSchema" xmlns:xs="http://www.w3.org/2001/XMLSchema" xmlns:p="http://schemas.microsoft.com/office/2006/metadata/properties" xmlns:ns3="ea2762db-cd37-4b4b-87db-32e91bb5df9e" xmlns:ns4="fc0a77b7-2ba4-4cf7-ba5d-4ecb027839ec" targetNamespace="http://schemas.microsoft.com/office/2006/metadata/properties" ma:root="true" ma:fieldsID="27f7edefa5d68a9f29b8f06272107029" ns3:_="" ns4:_="">
    <xsd:import namespace="ea2762db-cd37-4b4b-87db-32e91bb5df9e"/>
    <xsd:import namespace="fc0a77b7-2ba4-4cf7-ba5d-4ecb027839ec"/>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LengthInSeconds" minOccurs="0"/>
                <xsd:element ref="ns3:MediaServiceOCR" minOccurs="0"/>
                <xsd:element ref="ns3:MediaServiceGenerationTime" minOccurs="0"/>
                <xsd:element ref="ns3:MediaServiceEventHashCode" minOccurs="0"/>
                <xsd:element ref="ns3:MediaServiceLocation"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2762db-cd37-4b4b-87db-32e91bb5df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description="" ma:indexed="true"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0a77b7-2ba4-4cf7-ba5d-4ecb027839e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024DF7-0783-4549-86B7-A48B29FBA9C2}">
  <ds:schemaRefs>
    <ds:schemaRef ds:uri="ea2762db-cd37-4b4b-87db-32e91bb5df9e"/>
    <ds:schemaRef ds:uri="http://schemas.microsoft.com/office/2006/documentManagement/types"/>
    <ds:schemaRef ds:uri="http://schemas.microsoft.com/office/infopath/2007/PartnerControls"/>
    <ds:schemaRef ds:uri="http://purl.org/dc/dcmitype/"/>
    <ds:schemaRef ds:uri="http://purl.org/dc/elements/1.1/"/>
    <ds:schemaRef ds:uri="http://schemas.openxmlformats.org/package/2006/metadata/core-properties"/>
    <ds:schemaRef ds:uri="http://schemas.microsoft.com/office/2006/metadata/properties"/>
    <ds:schemaRef ds:uri="fc0a77b7-2ba4-4cf7-ba5d-4ecb027839ec"/>
    <ds:schemaRef ds:uri="http://www.w3.org/XML/1998/namespace"/>
    <ds:schemaRef ds:uri="http://purl.org/dc/terms/"/>
  </ds:schemaRefs>
</ds:datastoreItem>
</file>

<file path=customXml/itemProps2.xml><?xml version="1.0" encoding="utf-8"?>
<ds:datastoreItem xmlns:ds="http://schemas.openxmlformats.org/officeDocument/2006/customXml" ds:itemID="{750F309C-DE10-4641-9043-BB7E781AC404}">
  <ds:schemaRefs>
    <ds:schemaRef ds:uri="http://schemas.microsoft.com/sharepoint/v3/contenttype/forms"/>
  </ds:schemaRefs>
</ds:datastoreItem>
</file>

<file path=customXml/itemProps3.xml><?xml version="1.0" encoding="utf-8"?>
<ds:datastoreItem xmlns:ds="http://schemas.openxmlformats.org/officeDocument/2006/customXml" ds:itemID="{44FA4A0D-C039-4F6E-8191-04987DE277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2762db-cd37-4b4b-87db-32e91bb5df9e"/>
    <ds:schemaRef ds:uri="fc0a77b7-2ba4-4cf7-ba5d-4ecb027839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Fun holiday presentation</Template>
  <TotalTime>144498</TotalTime>
  <Words>8548</Words>
  <Application>Microsoft Macintosh PowerPoint</Application>
  <PresentationFormat>Widescreen</PresentationFormat>
  <Paragraphs>451</Paragraphs>
  <Slides>33</Slides>
  <Notes>14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-webkit-standard</vt:lpstr>
      <vt:lpstr>Aptos</vt:lpstr>
      <vt:lpstr>Arial</vt:lpstr>
      <vt:lpstr>Calibri</vt:lpstr>
      <vt:lpstr>Century Gothic</vt:lpstr>
      <vt:lpstr>inherit</vt:lpstr>
      <vt:lpstr>Segoe UI</vt:lpstr>
      <vt:lpstr>Times New Roman</vt:lpstr>
      <vt:lpstr>WordVisi_MSFontService</vt:lpstr>
      <vt:lpstr>WordVisiPilcrow_MSFontService</vt:lpstr>
      <vt:lpstr>Office Theme</vt:lpstr>
      <vt:lpstr>In this newsletter?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Men Of The Hill</vt:lpstr>
      <vt:lpstr>PowerPoint Presentation</vt:lpstr>
      <vt:lpstr>Not So Old Boys</vt:lpstr>
      <vt:lpstr>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Fixtures</vt:lpstr>
      <vt:lpstr>PowerPoint Presentation</vt:lpstr>
      <vt:lpstr>PowerPoint Presentation</vt:lpstr>
      <vt:lpstr>PowerPoint Presentation</vt:lpstr>
      <vt:lpstr>ALL OUR YESTERDAYS - 50 YEARS AGO</vt:lpstr>
      <vt:lpstr>PowerPoint Presentation</vt:lpstr>
      <vt:lpstr>BIG IMAGE</vt:lpstr>
      <vt:lpstr>A massive thank you to all your support with our grass roots football </vt:lpstr>
      <vt:lpstr>Where to find us?</vt:lpstr>
      <vt:lpstr>Club Contacts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Old Wilsonians Newsletter</dc:title>
  <dc:creator>Chesney Jennings</dc:creator>
  <cp:lastModifiedBy>Mark Pope</cp:lastModifiedBy>
  <cp:revision>1441</cp:revision>
  <dcterms:created xsi:type="dcterms:W3CDTF">2023-11-24T12:06:48Z</dcterms:created>
  <dcterms:modified xsi:type="dcterms:W3CDTF">2025-10-16T20:31:41Z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0x010100008F94C71564614E8CC4720C17D8AD7C</vt:lpwstr>
  </property>
</Properties>
</file>